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44"/>
  </p:notesMasterIdLst>
  <p:handoutMasterIdLst>
    <p:handoutMasterId r:id="rId45"/>
  </p:handoutMasterIdLst>
  <p:sldIdLst>
    <p:sldId id="377" r:id="rId5"/>
    <p:sldId id="384" r:id="rId6"/>
    <p:sldId id="385" r:id="rId7"/>
    <p:sldId id="386" r:id="rId8"/>
    <p:sldId id="387" r:id="rId9"/>
    <p:sldId id="388" r:id="rId10"/>
    <p:sldId id="389" r:id="rId11"/>
    <p:sldId id="390" r:id="rId12"/>
    <p:sldId id="391" r:id="rId13"/>
    <p:sldId id="393" r:id="rId14"/>
    <p:sldId id="394" r:id="rId15"/>
    <p:sldId id="392" r:id="rId16"/>
    <p:sldId id="413" r:id="rId17"/>
    <p:sldId id="396" r:id="rId18"/>
    <p:sldId id="397" r:id="rId19"/>
    <p:sldId id="399" r:id="rId20"/>
    <p:sldId id="400" r:id="rId21"/>
    <p:sldId id="401" r:id="rId22"/>
    <p:sldId id="402" r:id="rId23"/>
    <p:sldId id="381" r:id="rId24"/>
    <p:sldId id="405" r:id="rId25"/>
    <p:sldId id="406" r:id="rId26"/>
    <p:sldId id="407" r:id="rId27"/>
    <p:sldId id="408" r:id="rId28"/>
    <p:sldId id="414" r:id="rId29"/>
    <p:sldId id="415" r:id="rId30"/>
    <p:sldId id="416" r:id="rId31"/>
    <p:sldId id="417" r:id="rId32"/>
    <p:sldId id="423" r:id="rId33"/>
    <p:sldId id="425" r:id="rId34"/>
    <p:sldId id="426" r:id="rId35"/>
    <p:sldId id="428" r:id="rId36"/>
    <p:sldId id="418" r:id="rId37"/>
    <p:sldId id="419" r:id="rId38"/>
    <p:sldId id="429" r:id="rId39"/>
    <p:sldId id="411" r:id="rId40"/>
    <p:sldId id="421" r:id="rId41"/>
    <p:sldId id="352" r:id="rId42"/>
    <p:sldId id="422" r:id="rId43"/>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STARTERS" id="{ACC24B29-0CC7-491A-A98A-CF7CBDBE501E}">
          <p14:sldIdLst>
            <p14:sldId id="377"/>
            <p14:sldId id="384"/>
            <p14:sldId id="385"/>
            <p14:sldId id="386"/>
            <p14:sldId id="387"/>
            <p14:sldId id="388"/>
            <p14:sldId id="389"/>
            <p14:sldId id="390"/>
            <p14:sldId id="391"/>
            <p14:sldId id="393"/>
            <p14:sldId id="394"/>
            <p14:sldId id="392"/>
            <p14:sldId id="413"/>
            <p14:sldId id="396"/>
            <p14:sldId id="397"/>
            <p14:sldId id="399"/>
            <p14:sldId id="400"/>
            <p14:sldId id="401"/>
            <p14:sldId id="402"/>
            <p14:sldId id="381"/>
            <p14:sldId id="405"/>
            <p14:sldId id="406"/>
            <p14:sldId id="407"/>
            <p14:sldId id="408"/>
            <p14:sldId id="414"/>
            <p14:sldId id="415"/>
            <p14:sldId id="416"/>
            <p14:sldId id="417"/>
            <p14:sldId id="423"/>
            <p14:sldId id="425"/>
            <p14:sldId id="426"/>
            <p14:sldId id="428"/>
            <p14:sldId id="418"/>
            <p14:sldId id="419"/>
            <p14:sldId id="429"/>
            <p14:sldId id="411"/>
            <p14:sldId id="421"/>
            <p14:sldId id="352"/>
            <p14:sldId id="4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C5924"/>
    <a:srgbClr val="B7472A"/>
    <a:srgbClr val="000000"/>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83853" autoAdjust="0"/>
  </p:normalViewPr>
  <p:slideViewPr>
    <p:cSldViewPr snapToGrid="0">
      <p:cViewPr varScale="1">
        <p:scale>
          <a:sx n="76" d="100"/>
          <a:sy n="76" d="100"/>
        </p:scale>
        <p:origin x="1880" y="200"/>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p:scale>
          <a:sx n="66" d="100"/>
          <a:sy n="66" d="100"/>
        </p:scale>
        <p:origin x="2539"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0B89B-61F8-FE46-B101-97067E6B05A1}"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3794FE6B-BB90-C946-BC3F-0AB8B7D3B15F}">
      <dgm:prSet phldrT="[Text]" custT="1"/>
      <dgm:spPr/>
      <dgm:t>
        <a:bodyPr/>
        <a:lstStyle/>
        <a:p>
          <a:r>
            <a:rPr lang="en-US" sz="3200" dirty="0"/>
            <a:t>To the volunteer</a:t>
          </a:r>
        </a:p>
      </dgm:t>
    </dgm:pt>
    <dgm:pt modelId="{03384D08-DDB0-574D-8F17-76954CD00DF5}" type="parTrans" cxnId="{080A1BF3-3562-3642-8B59-310197357FCE}">
      <dgm:prSet/>
      <dgm:spPr/>
      <dgm:t>
        <a:bodyPr/>
        <a:lstStyle/>
        <a:p>
          <a:endParaRPr lang="en-US"/>
        </a:p>
      </dgm:t>
    </dgm:pt>
    <dgm:pt modelId="{188E1A22-E29B-B644-B998-626064B55241}" type="sibTrans" cxnId="{080A1BF3-3562-3642-8B59-310197357FCE}">
      <dgm:prSet/>
      <dgm:spPr/>
      <dgm:t>
        <a:bodyPr/>
        <a:lstStyle/>
        <a:p>
          <a:endParaRPr lang="en-US"/>
        </a:p>
      </dgm:t>
    </dgm:pt>
    <dgm:pt modelId="{AC463A04-6672-1E4A-B960-94B696AF02EC}">
      <dgm:prSet phldrT="[Text]" custT="1"/>
      <dgm:spPr/>
      <dgm:t>
        <a:bodyPr/>
        <a:lstStyle/>
        <a:p>
          <a:r>
            <a:rPr lang="en-US" sz="3200" dirty="0"/>
            <a:t>To other people</a:t>
          </a:r>
        </a:p>
      </dgm:t>
    </dgm:pt>
    <dgm:pt modelId="{7896951A-D66F-3042-B111-20B470E7063D}" type="parTrans" cxnId="{BF9A7539-EE84-384A-A1D2-107F21F53D3C}">
      <dgm:prSet/>
      <dgm:spPr/>
      <dgm:t>
        <a:bodyPr/>
        <a:lstStyle/>
        <a:p>
          <a:endParaRPr lang="en-US"/>
        </a:p>
      </dgm:t>
    </dgm:pt>
    <dgm:pt modelId="{7464A62B-75BA-3643-BDB4-C452E1D6CA4E}" type="sibTrans" cxnId="{BF9A7539-EE84-384A-A1D2-107F21F53D3C}">
      <dgm:prSet/>
      <dgm:spPr/>
      <dgm:t>
        <a:bodyPr/>
        <a:lstStyle/>
        <a:p>
          <a:endParaRPr lang="en-US"/>
        </a:p>
      </dgm:t>
    </dgm:pt>
    <dgm:pt modelId="{E1EB422F-5853-204B-A463-CD9477178AE3}">
      <dgm:prSet phldrT="[Text]" custT="1"/>
      <dgm:spPr/>
      <dgm:t>
        <a:bodyPr/>
        <a:lstStyle/>
        <a:p>
          <a:r>
            <a:rPr lang="en-US" sz="3200" dirty="0"/>
            <a:t>To property or the resource</a:t>
          </a:r>
        </a:p>
      </dgm:t>
    </dgm:pt>
    <dgm:pt modelId="{825EA2E6-B028-4D48-BB90-314447989A8D}" type="parTrans" cxnId="{9C772EDD-4397-2447-9CD9-E5C92DB84589}">
      <dgm:prSet/>
      <dgm:spPr/>
      <dgm:t>
        <a:bodyPr/>
        <a:lstStyle/>
        <a:p>
          <a:endParaRPr lang="en-US"/>
        </a:p>
      </dgm:t>
    </dgm:pt>
    <dgm:pt modelId="{848BAA5D-441F-2946-9E6C-5C7FC18901D1}" type="sibTrans" cxnId="{9C772EDD-4397-2447-9CD9-E5C92DB84589}">
      <dgm:prSet/>
      <dgm:spPr/>
      <dgm:t>
        <a:bodyPr/>
        <a:lstStyle/>
        <a:p>
          <a:endParaRPr lang="en-US"/>
        </a:p>
      </dgm:t>
    </dgm:pt>
    <dgm:pt modelId="{CE303A75-7A07-9E45-96C2-62563A218967}">
      <dgm:prSet custT="1"/>
      <dgm:spPr/>
      <dgm:t>
        <a:bodyPr/>
        <a:lstStyle/>
        <a:p>
          <a:r>
            <a:rPr lang="en-US" sz="3200" dirty="0"/>
            <a:t>To reputations</a:t>
          </a:r>
        </a:p>
      </dgm:t>
    </dgm:pt>
    <dgm:pt modelId="{DA87E4F5-64E7-B646-9CDE-509259969FFA}" type="parTrans" cxnId="{1BC0C436-AA2E-004E-92F9-E5F91880AE95}">
      <dgm:prSet/>
      <dgm:spPr/>
      <dgm:t>
        <a:bodyPr/>
        <a:lstStyle/>
        <a:p>
          <a:endParaRPr lang="en-US"/>
        </a:p>
      </dgm:t>
    </dgm:pt>
    <dgm:pt modelId="{B0169822-07B2-0D42-8BD1-A4E7C5EE09BD}" type="sibTrans" cxnId="{1BC0C436-AA2E-004E-92F9-E5F91880AE95}">
      <dgm:prSet/>
      <dgm:spPr/>
      <dgm:t>
        <a:bodyPr/>
        <a:lstStyle/>
        <a:p>
          <a:endParaRPr lang="en-US"/>
        </a:p>
      </dgm:t>
    </dgm:pt>
    <dgm:pt modelId="{8C262F35-5718-724E-A447-87C4943F4CF2}" type="pres">
      <dgm:prSet presAssocID="{C040B89B-61F8-FE46-B101-97067E6B05A1}" presName="Name0" presStyleCnt="0">
        <dgm:presLayoutVars>
          <dgm:chMax val="7"/>
          <dgm:chPref val="7"/>
          <dgm:dir/>
        </dgm:presLayoutVars>
      </dgm:prSet>
      <dgm:spPr/>
    </dgm:pt>
    <dgm:pt modelId="{E20A89EB-E8B0-3440-A98B-072D7898DA34}" type="pres">
      <dgm:prSet presAssocID="{C040B89B-61F8-FE46-B101-97067E6B05A1}" presName="Name1" presStyleCnt="0"/>
      <dgm:spPr/>
    </dgm:pt>
    <dgm:pt modelId="{208713E8-7E2E-A64B-9223-F7BC57DC7508}" type="pres">
      <dgm:prSet presAssocID="{C040B89B-61F8-FE46-B101-97067E6B05A1}" presName="cycle" presStyleCnt="0"/>
      <dgm:spPr/>
    </dgm:pt>
    <dgm:pt modelId="{BF028CB8-0B11-8146-84B0-BE71A1BCFC15}" type="pres">
      <dgm:prSet presAssocID="{C040B89B-61F8-FE46-B101-97067E6B05A1}" presName="srcNode" presStyleLbl="node1" presStyleIdx="0" presStyleCnt="4"/>
      <dgm:spPr/>
    </dgm:pt>
    <dgm:pt modelId="{47C821E8-8D98-4243-A42F-14699C7C8665}" type="pres">
      <dgm:prSet presAssocID="{C040B89B-61F8-FE46-B101-97067E6B05A1}" presName="conn" presStyleLbl="parChTrans1D2" presStyleIdx="0" presStyleCnt="1"/>
      <dgm:spPr/>
    </dgm:pt>
    <dgm:pt modelId="{96BCC86E-8860-B74D-99DB-71C5138931E4}" type="pres">
      <dgm:prSet presAssocID="{C040B89B-61F8-FE46-B101-97067E6B05A1}" presName="extraNode" presStyleLbl="node1" presStyleIdx="0" presStyleCnt="4"/>
      <dgm:spPr/>
    </dgm:pt>
    <dgm:pt modelId="{A9E46B34-48FC-534C-8AAD-F85DB639B5B2}" type="pres">
      <dgm:prSet presAssocID="{C040B89B-61F8-FE46-B101-97067E6B05A1}" presName="dstNode" presStyleLbl="node1" presStyleIdx="0" presStyleCnt="4"/>
      <dgm:spPr/>
    </dgm:pt>
    <dgm:pt modelId="{D298C286-65ED-2F41-9060-21110EA6F62D}" type="pres">
      <dgm:prSet presAssocID="{3794FE6B-BB90-C946-BC3F-0AB8B7D3B15F}" presName="text_1" presStyleLbl="node1" presStyleIdx="0" presStyleCnt="4">
        <dgm:presLayoutVars>
          <dgm:bulletEnabled val="1"/>
        </dgm:presLayoutVars>
      </dgm:prSet>
      <dgm:spPr/>
    </dgm:pt>
    <dgm:pt modelId="{88B0C1C2-4859-4845-8F6C-5E24B66F92D1}" type="pres">
      <dgm:prSet presAssocID="{3794FE6B-BB90-C946-BC3F-0AB8B7D3B15F}" presName="accent_1" presStyleCnt="0"/>
      <dgm:spPr/>
    </dgm:pt>
    <dgm:pt modelId="{712EB8BB-4CEE-F049-8DA0-82FD33393E0F}" type="pres">
      <dgm:prSet presAssocID="{3794FE6B-BB90-C946-BC3F-0AB8B7D3B15F}" presName="accentRepeatNode" presStyleLbl="solidFgAcc1" presStyleIdx="0" presStyleCnt="4"/>
      <dgm:spPr/>
    </dgm:pt>
    <dgm:pt modelId="{73D320C9-CFAC-C74F-850D-4DDC5B0D9D84}" type="pres">
      <dgm:prSet presAssocID="{AC463A04-6672-1E4A-B960-94B696AF02EC}" presName="text_2" presStyleLbl="node1" presStyleIdx="1" presStyleCnt="4">
        <dgm:presLayoutVars>
          <dgm:bulletEnabled val="1"/>
        </dgm:presLayoutVars>
      </dgm:prSet>
      <dgm:spPr/>
    </dgm:pt>
    <dgm:pt modelId="{43CC9F63-B29C-2B42-BCA7-54153B0ABF5D}" type="pres">
      <dgm:prSet presAssocID="{AC463A04-6672-1E4A-B960-94B696AF02EC}" presName="accent_2" presStyleCnt="0"/>
      <dgm:spPr/>
    </dgm:pt>
    <dgm:pt modelId="{3C24F984-A203-8F48-AF80-EBD13E3A7358}" type="pres">
      <dgm:prSet presAssocID="{AC463A04-6672-1E4A-B960-94B696AF02EC}" presName="accentRepeatNode" presStyleLbl="solidFgAcc1" presStyleIdx="1" presStyleCnt="4"/>
      <dgm:spPr/>
    </dgm:pt>
    <dgm:pt modelId="{BB86BE9D-7F23-2C4B-B86F-930E6AA72EAF}" type="pres">
      <dgm:prSet presAssocID="{E1EB422F-5853-204B-A463-CD9477178AE3}" presName="text_3" presStyleLbl="node1" presStyleIdx="2" presStyleCnt="4">
        <dgm:presLayoutVars>
          <dgm:bulletEnabled val="1"/>
        </dgm:presLayoutVars>
      </dgm:prSet>
      <dgm:spPr/>
    </dgm:pt>
    <dgm:pt modelId="{7B167E60-AC11-CD4B-92BB-CE749495B0FC}" type="pres">
      <dgm:prSet presAssocID="{E1EB422F-5853-204B-A463-CD9477178AE3}" presName="accent_3" presStyleCnt="0"/>
      <dgm:spPr/>
    </dgm:pt>
    <dgm:pt modelId="{BF92AE86-9E50-9D4F-801D-73B53971FE7E}" type="pres">
      <dgm:prSet presAssocID="{E1EB422F-5853-204B-A463-CD9477178AE3}" presName="accentRepeatNode" presStyleLbl="solidFgAcc1" presStyleIdx="2" presStyleCnt="4"/>
      <dgm:spPr/>
    </dgm:pt>
    <dgm:pt modelId="{7836C008-48CE-C846-A8A5-CCEEFAFB2051}" type="pres">
      <dgm:prSet presAssocID="{CE303A75-7A07-9E45-96C2-62563A218967}" presName="text_4" presStyleLbl="node1" presStyleIdx="3" presStyleCnt="4">
        <dgm:presLayoutVars>
          <dgm:bulletEnabled val="1"/>
        </dgm:presLayoutVars>
      </dgm:prSet>
      <dgm:spPr/>
    </dgm:pt>
    <dgm:pt modelId="{599D5C2B-AE85-B646-B5B9-1DA2ED2DCD3E}" type="pres">
      <dgm:prSet presAssocID="{CE303A75-7A07-9E45-96C2-62563A218967}" presName="accent_4" presStyleCnt="0"/>
      <dgm:spPr/>
    </dgm:pt>
    <dgm:pt modelId="{9D796A02-6B95-784F-AD0E-669A48BE34BE}" type="pres">
      <dgm:prSet presAssocID="{CE303A75-7A07-9E45-96C2-62563A218967}" presName="accentRepeatNode" presStyleLbl="solidFgAcc1" presStyleIdx="3" presStyleCnt="4"/>
      <dgm:spPr/>
    </dgm:pt>
  </dgm:ptLst>
  <dgm:cxnLst>
    <dgm:cxn modelId="{EBFFBD04-8028-EF49-B3CC-6958EEFA2A69}" type="presOf" srcId="{AC463A04-6672-1E4A-B960-94B696AF02EC}" destId="{73D320C9-CFAC-C74F-850D-4DDC5B0D9D84}" srcOrd="0" destOrd="0" presId="urn:microsoft.com/office/officeart/2008/layout/VerticalCurvedList"/>
    <dgm:cxn modelId="{1BC0C436-AA2E-004E-92F9-E5F91880AE95}" srcId="{C040B89B-61F8-FE46-B101-97067E6B05A1}" destId="{CE303A75-7A07-9E45-96C2-62563A218967}" srcOrd="3" destOrd="0" parTransId="{DA87E4F5-64E7-B646-9CDE-509259969FFA}" sibTransId="{B0169822-07B2-0D42-8BD1-A4E7C5EE09BD}"/>
    <dgm:cxn modelId="{BF9A7539-EE84-384A-A1D2-107F21F53D3C}" srcId="{C040B89B-61F8-FE46-B101-97067E6B05A1}" destId="{AC463A04-6672-1E4A-B960-94B696AF02EC}" srcOrd="1" destOrd="0" parTransId="{7896951A-D66F-3042-B111-20B470E7063D}" sibTransId="{7464A62B-75BA-3643-BDB4-C452E1D6CA4E}"/>
    <dgm:cxn modelId="{04DCA765-66A1-EC4B-955B-CB95A551F8E1}" type="presOf" srcId="{E1EB422F-5853-204B-A463-CD9477178AE3}" destId="{BB86BE9D-7F23-2C4B-B86F-930E6AA72EAF}" srcOrd="0" destOrd="0" presId="urn:microsoft.com/office/officeart/2008/layout/VerticalCurvedList"/>
    <dgm:cxn modelId="{EBFC26A4-A15A-704C-9C5C-13D3CA04E702}" type="presOf" srcId="{3794FE6B-BB90-C946-BC3F-0AB8B7D3B15F}" destId="{D298C286-65ED-2F41-9060-21110EA6F62D}" srcOrd="0" destOrd="0" presId="urn:microsoft.com/office/officeart/2008/layout/VerticalCurvedList"/>
    <dgm:cxn modelId="{1FD3E6A6-6B2B-1C44-9B9C-A2A8EB4BD6FA}" type="presOf" srcId="{C040B89B-61F8-FE46-B101-97067E6B05A1}" destId="{8C262F35-5718-724E-A447-87C4943F4CF2}" srcOrd="0" destOrd="0" presId="urn:microsoft.com/office/officeart/2008/layout/VerticalCurvedList"/>
    <dgm:cxn modelId="{D2668ECD-0657-F24C-BB49-71A1B5A1DE04}" type="presOf" srcId="{CE303A75-7A07-9E45-96C2-62563A218967}" destId="{7836C008-48CE-C846-A8A5-CCEEFAFB2051}" srcOrd="0" destOrd="0" presId="urn:microsoft.com/office/officeart/2008/layout/VerticalCurvedList"/>
    <dgm:cxn modelId="{9C772EDD-4397-2447-9CD9-E5C92DB84589}" srcId="{C040B89B-61F8-FE46-B101-97067E6B05A1}" destId="{E1EB422F-5853-204B-A463-CD9477178AE3}" srcOrd="2" destOrd="0" parTransId="{825EA2E6-B028-4D48-BB90-314447989A8D}" sibTransId="{848BAA5D-441F-2946-9E6C-5C7FC18901D1}"/>
    <dgm:cxn modelId="{A71DC2E1-E78B-E147-BEBC-10D3C0783DF2}" type="presOf" srcId="{188E1A22-E29B-B644-B998-626064B55241}" destId="{47C821E8-8D98-4243-A42F-14699C7C8665}" srcOrd="0" destOrd="0" presId="urn:microsoft.com/office/officeart/2008/layout/VerticalCurvedList"/>
    <dgm:cxn modelId="{080A1BF3-3562-3642-8B59-310197357FCE}" srcId="{C040B89B-61F8-FE46-B101-97067E6B05A1}" destId="{3794FE6B-BB90-C946-BC3F-0AB8B7D3B15F}" srcOrd="0" destOrd="0" parTransId="{03384D08-DDB0-574D-8F17-76954CD00DF5}" sibTransId="{188E1A22-E29B-B644-B998-626064B55241}"/>
    <dgm:cxn modelId="{B79B4A5B-D476-DE4B-9F16-CEAD56BEAA91}" type="presParOf" srcId="{8C262F35-5718-724E-A447-87C4943F4CF2}" destId="{E20A89EB-E8B0-3440-A98B-072D7898DA34}" srcOrd="0" destOrd="0" presId="urn:microsoft.com/office/officeart/2008/layout/VerticalCurvedList"/>
    <dgm:cxn modelId="{EC539D4C-83C7-4047-B719-21F45D701402}" type="presParOf" srcId="{E20A89EB-E8B0-3440-A98B-072D7898DA34}" destId="{208713E8-7E2E-A64B-9223-F7BC57DC7508}" srcOrd="0" destOrd="0" presId="urn:microsoft.com/office/officeart/2008/layout/VerticalCurvedList"/>
    <dgm:cxn modelId="{630FF09F-F20B-D54F-9F75-13E2B111D809}" type="presParOf" srcId="{208713E8-7E2E-A64B-9223-F7BC57DC7508}" destId="{BF028CB8-0B11-8146-84B0-BE71A1BCFC15}" srcOrd="0" destOrd="0" presId="urn:microsoft.com/office/officeart/2008/layout/VerticalCurvedList"/>
    <dgm:cxn modelId="{830C9292-41BC-FA43-B9FB-22EC4BF72CF6}" type="presParOf" srcId="{208713E8-7E2E-A64B-9223-F7BC57DC7508}" destId="{47C821E8-8D98-4243-A42F-14699C7C8665}" srcOrd="1" destOrd="0" presId="urn:microsoft.com/office/officeart/2008/layout/VerticalCurvedList"/>
    <dgm:cxn modelId="{08254614-B8BA-CA4A-9388-44991C479F7D}" type="presParOf" srcId="{208713E8-7E2E-A64B-9223-F7BC57DC7508}" destId="{96BCC86E-8860-B74D-99DB-71C5138931E4}" srcOrd="2" destOrd="0" presId="urn:microsoft.com/office/officeart/2008/layout/VerticalCurvedList"/>
    <dgm:cxn modelId="{85456B58-7421-3741-9554-35107656C0D2}" type="presParOf" srcId="{208713E8-7E2E-A64B-9223-F7BC57DC7508}" destId="{A9E46B34-48FC-534C-8AAD-F85DB639B5B2}" srcOrd="3" destOrd="0" presId="urn:microsoft.com/office/officeart/2008/layout/VerticalCurvedList"/>
    <dgm:cxn modelId="{4C4FD4B8-3E68-A744-AF39-8D5FEC8A27F9}" type="presParOf" srcId="{E20A89EB-E8B0-3440-A98B-072D7898DA34}" destId="{D298C286-65ED-2F41-9060-21110EA6F62D}" srcOrd="1" destOrd="0" presId="urn:microsoft.com/office/officeart/2008/layout/VerticalCurvedList"/>
    <dgm:cxn modelId="{D1D372F2-F3E4-8F49-AFD8-C31D88EA0986}" type="presParOf" srcId="{E20A89EB-E8B0-3440-A98B-072D7898DA34}" destId="{88B0C1C2-4859-4845-8F6C-5E24B66F92D1}" srcOrd="2" destOrd="0" presId="urn:microsoft.com/office/officeart/2008/layout/VerticalCurvedList"/>
    <dgm:cxn modelId="{7EE9C25A-6329-F549-A6EB-C79385419C3B}" type="presParOf" srcId="{88B0C1C2-4859-4845-8F6C-5E24B66F92D1}" destId="{712EB8BB-4CEE-F049-8DA0-82FD33393E0F}" srcOrd="0" destOrd="0" presId="urn:microsoft.com/office/officeart/2008/layout/VerticalCurvedList"/>
    <dgm:cxn modelId="{DA29D8E5-FA41-BA4E-AC9D-DCC9F88F92FB}" type="presParOf" srcId="{E20A89EB-E8B0-3440-A98B-072D7898DA34}" destId="{73D320C9-CFAC-C74F-850D-4DDC5B0D9D84}" srcOrd="3" destOrd="0" presId="urn:microsoft.com/office/officeart/2008/layout/VerticalCurvedList"/>
    <dgm:cxn modelId="{0FB507F2-8E63-6F49-B288-8B4730FCD114}" type="presParOf" srcId="{E20A89EB-E8B0-3440-A98B-072D7898DA34}" destId="{43CC9F63-B29C-2B42-BCA7-54153B0ABF5D}" srcOrd="4" destOrd="0" presId="urn:microsoft.com/office/officeart/2008/layout/VerticalCurvedList"/>
    <dgm:cxn modelId="{31231023-95DB-6D41-B30A-BC72859E6976}" type="presParOf" srcId="{43CC9F63-B29C-2B42-BCA7-54153B0ABF5D}" destId="{3C24F984-A203-8F48-AF80-EBD13E3A7358}" srcOrd="0" destOrd="0" presId="urn:microsoft.com/office/officeart/2008/layout/VerticalCurvedList"/>
    <dgm:cxn modelId="{118F01C5-AA4A-8243-A78B-36DC2CB41DDD}" type="presParOf" srcId="{E20A89EB-E8B0-3440-A98B-072D7898DA34}" destId="{BB86BE9D-7F23-2C4B-B86F-930E6AA72EAF}" srcOrd="5" destOrd="0" presId="urn:microsoft.com/office/officeart/2008/layout/VerticalCurvedList"/>
    <dgm:cxn modelId="{523734A1-C6CD-334B-916F-6EECE06BA315}" type="presParOf" srcId="{E20A89EB-E8B0-3440-A98B-072D7898DA34}" destId="{7B167E60-AC11-CD4B-92BB-CE749495B0FC}" srcOrd="6" destOrd="0" presId="urn:microsoft.com/office/officeart/2008/layout/VerticalCurvedList"/>
    <dgm:cxn modelId="{E3919E3B-BB52-1440-B636-7375A327F2A3}" type="presParOf" srcId="{7B167E60-AC11-CD4B-92BB-CE749495B0FC}" destId="{BF92AE86-9E50-9D4F-801D-73B53971FE7E}" srcOrd="0" destOrd="0" presId="urn:microsoft.com/office/officeart/2008/layout/VerticalCurvedList"/>
    <dgm:cxn modelId="{B7F9A973-31C3-FA40-A385-DCECD5D24262}" type="presParOf" srcId="{E20A89EB-E8B0-3440-A98B-072D7898DA34}" destId="{7836C008-48CE-C846-A8A5-CCEEFAFB2051}" srcOrd="7" destOrd="0" presId="urn:microsoft.com/office/officeart/2008/layout/VerticalCurvedList"/>
    <dgm:cxn modelId="{858FEDA4-0F35-4643-8ABB-3F1A8CC80D50}" type="presParOf" srcId="{E20A89EB-E8B0-3440-A98B-072D7898DA34}" destId="{599D5C2B-AE85-B646-B5B9-1DA2ED2DCD3E}" srcOrd="8" destOrd="0" presId="urn:microsoft.com/office/officeart/2008/layout/VerticalCurvedList"/>
    <dgm:cxn modelId="{3617A06E-4C3C-A849-AD30-86540BF71C49}" type="presParOf" srcId="{599D5C2B-AE85-B646-B5B9-1DA2ED2DCD3E}" destId="{9D796A02-6B95-784F-AD0E-669A48BE34B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B241EA-62DF-0A4A-9F0E-78691ED35936}"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7F980FF1-EFA3-9244-874C-B6F348D1BD2F}">
      <dgm:prSet phldrT="[Text]" custT="1"/>
      <dgm:spPr>
        <a:solidFill>
          <a:schemeClr val="tx2"/>
        </a:solidFill>
      </dgm:spPr>
      <dgm:t>
        <a:bodyPr/>
        <a:lstStyle/>
        <a:p>
          <a:r>
            <a:rPr lang="en-US" sz="1800" dirty="0"/>
            <a:t>General Personal Protection</a:t>
          </a:r>
        </a:p>
      </dgm:t>
    </dgm:pt>
    <dgm:pt modelId="{89E5F949-C4DE-5447-B8E3-55B1EC259C0D}" type="parTrans" cxnId="{95BCD2ED-F808-1745-ACD3-EEB338C92798}">
      <dgm:prSet/>
      <dgm:spPr/>
      <dgm:t>
        <a:bodyPr/>
        <a:lstStyle/>
        <a:p>
          <a:endParaRPr lang="en-US" sz="1400"/>
        </a:p>
      </dgm:t>
    </dgm:pt>
    <dgm:pt modelId="{7A5B7BF3-6817-C541-87C9-6EF5FBE45A03}" type="sibTrans" cxnId="{95BCD2ED-F808-1745-ACD3-EEB338C92798}">
      <dgm:prSet/>
      <dgm:spPr/>
      <dgm:t>
        <a:bodyPr/>
        <a:lstStyle/>
        <a:p>
          <a:endParaRPr lang="en-US" sz="1400"/>
        </a:p>
      </dgm:t>
    </dgm:pt>
    <dgm:pt modelId="{ACCAB50E-F121-F84A-8DB2-9CF72BA8DF87}">
      <dgm:prSet phldrT="[Text]" custT="1"/>
      <dgm:spPr>
        <a:solidFill>
          <a:schemeClr val="tx2"/>
        </a:solidFill>
      </dgm:spPr>
      <dgm:t>
        <a:bodyPr/>
        <a:lstStyle/>
        <a:p>
          <a:r>
            <a:rPr lang="en-US" sz="1800" dirty="0"/>
            <a:t>General Care for Others</a:t>
          </a:r>
        </a:p>
      </dgm:t>
    </dgm:pt>
    <dgm:pt modelId="{6620F46A-70DC-2041-8781-08E661858FCB}" type="parTrans" cxnId="{3C17CDD6-9F45-1C40-9F28-E4958A90A6C1}">
      <dgm:prSet/>
      <dgm:spPr/>
      <dgm:t>
        <a:bodyPr/>
        <a:lstStyle/>
        <a:p>
          <a:endParaRPr lang="en-US" sz="1400"/>
        </a:p>
      </dgm:t>
    </dgm:pt>
    <dgm:pt modelId="{DB628FC3-B058-A74F-97DE-2D736CA36227}" type="sibTrans" cxnId="{3C17CDD6-9F45-1C40-9F28-E4958A90A6C1}">
      <dgm:prSet/>
      <dgm:spPr/>
      <dgm:t>
        <a:bodyPr/>
        <a:lstStyle/>
        <a:p>
          <a:endParaRPr lang="en-US" sz="1400"/>
        </a:p>
      </dgm:t>
    </dgm:pt>
    <dgm:pt modelId="{DDE712C8-5EEF-464C-A8D2-C607072F92E9}">
      <dgm:prSet phldrT="[Text]" custT="1"/>
      <dgm:spPr>
        <a:solidFill>
          <a:schemeClr val="tx2"/>
        </a:solidFill>
      </dgm:spPr>
      <dgm:t>
        <a:bodyPr/>
        <a:lstStyle/>
        <a:p>
          <a:r>
            <a:rPr lang="en-US" sz="1800" dirty="0">
              <a:solidFill>
                <a:schemeClr val="bg1"/>
              </a:solidFill>
            </a:rPr>
            <a:t>Interacting with Youth</a:t>
          </a:r>
        </a:p>
      </dgm:t>
    </dgm:pt>
    <dgm:pt modelId="{0B69E7FF-3CEB-EE4F-B20B-5DA31414DB74}" type="parTrans" cxnId="{D7360C8F-545F-C148-B6AA-56454514EAAB}">
      <dgm:prSet/>
      <dgm:spPr/>
      <dgm:t>
        <a:bodyPr/>
        <a:lstStyle/>
        <a:p>
          <a:endParaRPr lang="en-US" sz="1400"/>
        </a:p>
      </dgm:t>
    </dgm:pt>
    <dgm:pt modelId="{4630D16F-C035-6049-8DEC-1C14F77ECE8B}" type="sibTrans" cxnId="{D7360C8F-545F-C148-B6AA-56454514EAAB}">
      <dgm:prSet/>
      <dgm:spPr/>
      <dgm:t>
        <a:bodyPr/>
        <a:lstStyle/>
        <a:p>
          <a:endParaRPr lang="en-US" sz="1400"/>
        </a:p>
      </dgm:t>
    </dgm:pt>
    <dgm:pt modelId="{A328BCF0-9CF4-6F4C-8B8F-A771E5BA64ED}">
      <dgm:prSet custT="1"/>
      <dgm:spPr>
        <a:solidFill>
          <a:schemeClr val="tx2"/>
        </a:solidFill>
      </dgm:spPr>
      <dgm:t>
        <a:bodyPr/>
        <a:lstStyle/>
        <a:p>
          <a:r>
            <a:rPr lang="en-US" sz="1800" dirty="0"/>
            <a:t>Weather and Environmental Hazards</a:t>
          </a:r>
        </a:p>
      </dgm:t>
    </dgm:pt>
    <dgm:pt modelId="{7BA8EA92-4D40-2349-BB95-AF067AFDD464}" type="parTrans" cxnId="{8527D3F8-CE27-0340-9400-5B874890C47D}">
      <dgm:prSet/>
      <dgm:spPr/>
      <dgm:t>
        <a:bodyPr/>
        <a:lstStyle/>
        <a:p>
          <a:endParaRPr lang="en-US" sz="1400"/>
        </a:p>
      </dgm:t>
    </dgm:pt>
    <dgm:pt modelId="{F245AC0B-D348-A845-B6D3-31D0D0B1B89B}" type="sibTrans" cxnId="{8527D3F8-CE27-0340-9400-5B874890C47D}">
      <dgm:prSet/>
      <dgm:spPr/>
      <dgm:t>
        <a:bodyPr/>
        <a:lstStyle/>
        <a:p>
          <a:endParaRPr lang="en-US" sz="1400"/>
        </a:p>
      </dgm:t>
    </dgm:pt>
    <dgm:pt modelId="{615CF159-0F07-E344-A36F-B2F6CEAE72C4}">
      <dgm:prSet custT="1"/>
      <dgm:spPr>
        <a:solidFill>
          <a:schemeClr val="tx2"/>
        </a:solidFill>
      </dgm:spPr>
      <dgm:t>
        <a:bodyPr/>
        <a:lstStyle/>
        <a:p>
          <a:r>
            <a:rPr lang="en-US" sz="1800" dirty="0"/>
            <a:t>Contact with Plants and Wildlife</a:t>
          </a:r>
        </a:p>
      </dgm:t>
    </dgm:pt>
    <dgm:pt modelId="{F185AE21-32E1-B042-94F5-FD0907F320CE}" type="parTrans" cxnId="{80D743FC-2DA4-764D-878C-005E76E7CA71}">
      <dgm:prSet/>
      <dgm:spPr/>
      <dgm:t>
        <a:bodyPr/>
        <a:lstStyle/>
        <a:p>
          <a:endParaRPr lang="en-US" sz="1400"/>
        </a:p>
      </dgm:t>
    </dgm:pt>
    <dgm:pt modelId="{133808C8-AD92-1640-B426-D2FBAED3DA8E}" type="sibTrans" cxnId="{80D743FC-2DA4-764D-878C-005E76E7CA71}">
      <dgm:prSet/>
      <dgm:spPr/>
      <dgm:t>
        <a:bodyPr/>
        <a:lstStyle/>
        <a:p>
          <a:endParaRPr lang="en-US" sz="1400"/>
        </a:p>
      </dgm:t>
    </dgm:pt>
    <dgm:pt modelId="{92E55C8E-3AF1-E84B-9CE1-F4C1C04D2819}">
      <dgm:prSet custT="1"/>
      <dgm:spPr>
        <a:solidFill>
          <a:schemeClr val="tx2"/>
        </a:solidFill>
      </dgm:spPr>
      <dgm:t>
        <a:bodyPr/>
        <a:lstStyle/>
        <a:p>
          <a:r>
            <a:rPr lang="en-US" sz="1800" dirty="0"/>
            <a:t>Field Etiquette, Rules, and Laws</a:t>
          </a:r>
        </a:p>
      </dgm:t>
    </dgm:pt>
    <dgm:pt modelId="{81A2A03F-A10B-3E4B-9491-A7A6DCFC8605}" type="parTrans" cxnId="{75EB345B-3BDF-7043-8A4D-E7CFDADB7E31}">
      <dgm:prSet/>
      <dgm:spPr/>
      <dgm:t>
        <a:bodyPr/>
        <a:lstStyle/>
        <a:p>
          <a:endParaRPr lang="en-US" sz="1400"/>
        </a:p>
      </dgm:t>
    </dgm:pt>
    <dgm:pt modelId="{0F284CBD-27DF-7244-9977-6E2056E09461}" type="sibTrans" cxnId="{75EB345B-3BDF-7043-8A4D-E7CFDADB7E31}">
      <dgm:prSet/>
      <dgm:spPr/>
      <dgm:t>
        <a:bodyPr/>
        <a:lstStyle/>
        <a:p>
          <a:endParaRPr lang="en-US" sz="1400"/>
        </a:p>
      </dgm:t>
    </dgm:pt>
    <dgm:pt modelId="{370109B1-8268-2440-9AA2-73F354A842D3}">
      <dgm:prSet custT="1"/>
      <dgm:spPr>
        <a:solidFill>
          <a:schemeClr val="tx2"/>
        </a:solidFill>
      </dgm:spPr>
      <dgm:t>
        <a:bodyPr/>
        <a:lstStyle/>
        <a:p>
          <a:r>
            <a:rPr lang="en-US" sz="1800" dirty="0">
              <a:solidFill>
                <a:schemeClr val="bg1"/>
              </a:solidFill>
            </a:rPr>
            <a:t>Information, Protocols, and Scientific Integrity</a:t>
          </a:r>
        </a:p>
      </dgm:t>
    </dgm:pt>
    <dgm:pt modelId="{034C6E15-74A9-4640-88BE-3096551A9307}" type="parTrans" cxnId="{3A08CC51-2236-6A48-A1BA-529B20184ABB}">
      <dgm:prSet/>
      <dgm:spPr/>
      <dgm:t>
        <a:bodyPr/>
        <a:lstStyle/>
        <a:p>
          <a:endParaRPr lang="en-US" sz="1400"/>
        </a:p>
      </dgm:t>
    </dgm:pt>
    <dgm:pt modelId="{9E9FA790-028D-AD43-B1C0-C16CD102854C}" type="sibTrans" cxnId="{3A08CC51-2236-6A48-A1BA-529B20184ABB}">
      <dgm:prSet/>
      <dgm:spPr/>
      <dgm:t>
        <a:bodyPr/>
        <a:lstStyle/>
        <a:p>
          <a:endParaRPr lang="en-US" sz="1400"/>
        </a:p>
      </dgm:t>
    </dgm:pt>
    <dgm:pt modelId="{1E795653-4FFA-1448-9DD8-CD70F30AE06F}">
      <dgm:prSet custT="1"/>
      <dgm:spPr>
        <a:solidFill>
          <a:schemeClr val="tx2"/>
        </a:solidFill>
      </dgm:spPr>
      <dgm:t>
        <a:bodyPr/>
        <a:lstStyle/>
        <a:p>
          <a:r>
            <a:rPr lang="en-US" sz="1800" dirty="0">
              <a:solidFill>
                <a:schemeClr val="bg1"/>
              </a:solidFill>
            </a:rPr>
            <a:t>Administrative Risks</a:t>
          </a:r>
        </a:p>
      </dgm:t>
    </dgm:pt>
    <dgm:pt modelId="{273C5BDD-8FC0-DA4F-9BD8-3423A8ADAD4F}" type="parTrans" cxnId="{9125BE6D-3713-6A40-B198-90AB386BE811}">
      <dgm:prSet/>
      <dgm:spPr/>
      <dgm:t>
        <a:bodyPr/>
        <a:lstStyle/>
        <a:p>
          <a:endParaRPr lang="en-US"/>
        </a:p>
      </dgm:t>
    </dgm:pt>
    <dgm:pt modelId="{23B92F42-D17B-6C43-B810-3F8DA939F85C}" type="sibTrans" cxnId="{9125BE6D-3713-6A40-B198-90AB386BE811}">
      <dgm:prSet/>
      <dgm:spPr/>
      <dgm:t>
        <a:bodyPr/>
        <a:lstStyle/>
        <a:p>
          <a:endParaRPr lang="en-US"/>
        </a:p>
      </dgm:t>
    </dgm:pt>
    <dgm:pt modelId="{278F5159-19D0-144F-863D-27B67DFD8CA8}" type="pres">
      <dgm:prSet presAssocID="{02B241EA-62DF-0A4A-9F0E-78691ED35936}" presName="linear" presStyleCnt="0">
        <dgm:presLayoutVars>
          <dgm:animLvl val="lvl"/>
          <dgm:resizeHandles val="exact"/>
        </dgm:presLayoutVars>
      </dgm:prSet>
      <dgm:spPr/>
    </dgm:pt>
    <dgm:pt modelId="{71013FBE-D020-1D43-A040-657CB4B4797E}" type="pres">
      <dgm:prSet presAssocID="{7F980FF1-EFA3-9244-874C-B6F348D1BD2F}" presName="parentText" presStyleLbl="node1" presStyleIdx="0" presStyleCnt="8">
        <dgm:presLayoutVars>
          <dgm:chMax val="0"/>
          <dgm:bulletEnabled val="1"/>
        </dgm:presLayoutVars>
      </dgm:prSet>
      <dgm:spPr/>
    </dgm:pt>
    <dgm:pt modelId="{6AC88943-3EE4-4B4D-BF30-34B9AE99FCDA}" type="pres">
      <dgm:prSet presAssocID="{7A5B7BF3-6817-C541-87C9-6EF5FBE45A03}" presName="spacer" presStyleCnt="0"/>
      <dgm:spPr/>
    </dgm:pt>
    <dgm:pt modelId="{8DA6B8D7-8977-B94A-A05A-FA4D05CDEEB4}" type="pres">
      <dgm:prSet presAssocID="{ACCAB50E-F121-F84A-8DB2-9CF72BA8DF87}" presName="parentText" presStyleLbl="node1" presStyleIdx="1" presStyleCnt="8">
        <dgm:presLayoutVars>
          <dgm:chMax val="0"/>
          <dgm:bulletEnabled val="1"/>
        </dgm:presLayoutVars>
      </dgm:prSet>
      <dgm:spPr/>
    </dgm:pt>
    <dgm:pt modelId="{F30756C4-DA56-0148-929E-AA47EB93C25E}" type="pres">
      <dgm:prSet presAssocID="{DB628FC3-B058-A74F-97DE-2D736CA36227}" presName="spacer" presStyleCnt="0"/>
      <dgm:spPr/>
    </dgm:pt>
    <dgm:pt modelId="{A5B07B3B-4C48-2149-863B-7E95C67175E7}" type="pres">
      <dgm:prSet presAssocID="{DDE712C8-5EEF-464C-A8D2-C607072F92E9}" presName="parentText" presStyleLbl="node1" presStyleIdx="2" presStyleCnt="8">
        <dgm:presLayoutVars>
          <dgm:chMax val="0"/>
          <dgm:bulletEnabled val="1"/>
        </dgm:presLayoutVars>
      </dgm:prSet>
      <dgm:spPr/>
    </dgm:pt>
    <dgm:pt modelId="{0E447AF8-1680-3D41-94A1-022D6007C5B9}" type="pres">
      <dgm:prSet presAssocID="{4630D16F-C035-6049-8DEC-1C14F77ECE8B}" presName="spacer" presStyleCnt="0"/>
      <dgm:spPr/>
    </dgm:pt>
    <dgm:pt modelId="{2CFB8A4F-6ED1-8A48-84DE-DA4F49E14314}" type="pres">
      <dgm:prSet presAssocID="{A328BCF0-9CF4-6F4C-8B8F-A771E5BA64ED}" presName="parentText" presStyleLbl="node1" presStyleIdx="3" presStyleCnt="8">
        <dgm:presLayoutVars>
          <dgm:chMax val="0"/>
          <dgm:bulletEnabled val="1"/>
        </dgm:presLayoutVars>
      </dgm:prSet>
      <dgm:spPr/>
    </dgm:pt>
    <dgm:pt modelId="{0CE9F695-A963-0949-8C4B-EA4EEB433651}" type="pres">
      <dgm:prSet presAssocID="{F245AC0B-D348-A845-B6D3-31D0D0B1B89B}" presName="spacer" presStyleCnt="0"/>
      <dgm:spPr/>
    </dgm:pt>
    <dgm:pt modelId="{1E9F3E0B-B423-CA41-8609-DD72ACFEA788}" type="pres">
      <dgm:prSet presAssocID="{615CF159-0F07-E344-A36F-B2F6CEAE72C4}" presName="parentText" presStyleLbl="node1" presStyleIdx="4" presStyleCnt="8">
        <dgm:presLayoutVars>
          <dgm:chMax val="0"/>
          <dgm:bulletEnabled val="1"/>
        </dgm:presLayoutVars>
      </dgm:prSet>
      <dgm:spPr/>
    </dgm:pt>
    <dgm:pt modelId="{33379FC0-6173-DD41-9558-242D8914E6F4}" type="pres">
      <dgm:prSet presAssocID="{133808C8-AD92-1640-B426-D2FBAED3DA8E}" presName="spacer" presStyleCnt="0"/>
      <dgm:spPr/>
    </dgm:pt>
    <dgm:pt modelId="{4026D507-DAC0-2E4F-8E97-4964F59DC7A1}" type="pres">
      <dgm:prSet presAssocID="{92E55C8E-3AF1-E84B-9CE1-F4C1C04D2819}" presName="parentText" presStyleLbl="node1" presStyleIdx="5" presStyleCnt="8">
        <dgm:presLayoutVars>
          <dgm:chMax val="0"/>
          <dgm:bulletEnabled val="1"/>
        </dgm:presLayoutVars>
      </dgm:prSet>
      <dgm:spPr/>
    </dgm:pt>
    <dgm:pt modelId="{CD0A10AD-39FC-8A4D-B3B5-E09E23855B30}" type="pres">
      <dgm:prSet presAssocID="{0F284CBD-27DF-7244-9977-6E2056E09461}" presName="spacer" presStyleCnt="0"/>
      <dgm:spPr/>
    </dgm:pt>
    <dgm:pt modelId="{F05BED5E-0583-A848-82E0-AF9BF672854C}" type="pres">
      <dgm:prSet presAssocID="{370109B1-8268-2440-9AA2-73F354A842D3}" presName="parentText" presStyleLbl="node1" presStyleIdx="6" presStyleCnt="8">
        <dgm:presLayoutVars>
          <dgm:chMax val="0"/>
          <dgm:bulletEnabled val="1"/>
        </dgm:presLayoutVars>
      </dgm:prSet>
      <dgm:spPr/>
    </dgm:pt>
    <dgm:pt modelId="{5C87B880-E889-994C-BE7F-A76763CEAD07}" type="pres">
      <dgm:prSet presAssocID="{9E9FA790-028D-AD43-B1C0-C16CD102854C}" presName="spacer" presStyleCnt="0"/>
      <dgm:spPr/>
    </dgm:pt>
    <dgm:pt modelId="{F58F4871-8424-A449-A4C1-85910761EEDD}" type="pres">
      <dgm:prSet presAssocID="{1E795653-4FFA-1448-9DD8-CD70F30AE06F}" presName="parentText" presStyleLbl="node1" presStyleIdx="7" presStyleCnt="8">
        <dgm:presLayoutVars>
          <dgm:chMax val="0"/>
          <dgm:bulletEnabled val="1"/>
        </dgm:presLayoutVars>
      </dgm:prSet>
      <dgm:spPr/>
    </dgm:pt>
  </dgm:ptLst>
  <dgm:cxnLst>
    <dgm:cxn modelId="{7BDA8412-8FDF-484E-BEBF-C966DEDA4A67}" type="presOf" srcId="{370109B1-8268-2440-9AA2-73F354A842D3}" destId="{F05BED5E-0583-A848-82E0-AF9BF672854C}" srcOrd="0" destOrd="0" presId="urn:microsoft.com/office/officeart/2005/8/layout/vList2"/>
    <dgm:cxn modelId="{3A08CC51-2236-6A48-A1BA-529B20184ABB}" srcId="{02B241EA-62DF-0A4A-9F0E-78691ED35936}" destId="{370109B1-8268-2440-9AA2-73F354A842D3}" srcOrd="6" destOrd="0" parTransId="{034C6E15-74A9-4640-88BE-3096551A9307}" sibTransId="{9E9FA790-028D-AD43-B1C0-C16CD102854C}"/>
    <dgm:cxn modelId="{75EB345B-3BDF-7043-8A4D-E7CFDADB7E31}" srcId="{02B241EA-62DF-0A4A-9F0E-78691ED35936}" destId="{92E55C8E-3AF1-E84B-9CE1-F4C1C04D2819}" srcOrd="5" destOrd="0" parTransId="{81A2A03F-A10B-3E4B-9491-A7A6DCFC8605}" sibTransId="{0F284CBD-27DF-7244-9977-6E2056E09461}"/>
    <dgm:cxn modelId="{9125BE6D-3713-6A40-B198-90AB386BE811}" srcId="{02B241EA-62DF-0A4A-9F0E-78691ED35936}" destId="{1E795653-4FFA-1448-9DD8-CD70F30AE06F}" srcOrd="7" destOrd="0" parTransId="{273C5BDD-8FC0-DA4F-9BD8-3423A8ADAD4F}" sibTransId="{23B92F42-D17B-6C43-B810-3F8DA939F85C}"/>
    <dgm:cxn modelId="{24DB8F77-09BC-7042-9C22-030F85129D86}" type="presOf" srcId="{02B241EA-62DF-0A4A-9F0E-78691ED35936}" destId="{278F5159-19D0-144F-863D-27B67DFD8CA8}" srcOrd="0" destOrd="0" presId="urn:microsoft.com/office/officeart/2005/8/layout/vList2"/>
    <dgm:cxn modelId="{D7360C8F-545F-C148-B6AA-56454514EAAB}" srcId="{02B241EA-62DF-0A4A-9F0E-78691ED35936}" destId="{DDE712C8-5EEF-464C-A8D2-C607072F92E9}" srcOrd="2" destOrd="0" parTransId="{0B69E7FF-3CEB-EE4F-B20B-5DA31414DB74}" sibTransId="{4630D16F-C035-6049-8DEC-1C14F77ECE8B}"/>
    <dgm:cxn modelId="{F7EABDA2-497C-414E-82FC-8E8759637885}" type="presOf" srcId="{1E795653-4FFA-1448-9DD8-CD70F30AE06F}" destId="{F58F4871-8424-A449-A4C1-85910761EEDD}" srcOrd="0" destOrd="0" presId="urn:microsoft.com/office/officeart/2005/8/layout/vList2"/>
    <dgm:cxn modelId="{6005ECB7-9EB1-6443-B180-3568384C959E}" type="presOf" srcId="{ACCAB50E-F121-F84A-8DB2-9CF72BA8DF87}" destId="{8DA6B8D7-8977-B94A-A05A-FA4D05CDEEB4}" srcOrd="0" destOrd="0" presId="urn:microsoft.com/office/officeart/2005/8/layout/vList2"/>
    <dgm:cxn modelId="{2D9056B8-C5D9-2344-8EC9-9E9B1E3C9CD0}" type="presOf" srcId="{A328BCF0-9CF4-6F4C-8B8F-A771E5BA64ED}" destId="{2CFB8A4F-6ED1-8A48-84DE-DA4F49E14314}" srcOrd="0" destOrd="0" presId="urn:microsoft.com/office/officeart/2005/8/layout/vList2"/>
    <dgm:cxn modelId="{89D082C1-465C-3F48-ADD0-2C597483F5A1}" type="presOf" srcId="{92E55C8E-3AF1-E84B-9CE1-F4C1C04D2819}" destId="{4026D507-DAC0-2E4F-8E97-4964F59DC7A1}" srcOrd="0" destOrd="0" presId="urn:microsoft.com/office/officeart/2005/8/layout/vList2"/>
    <dgm:cxn modelId="{3C17CDD6-9F45-1C40-9F28-E4958A90A6C1}" srcId="{02B241EA-62DF-0A4A-9F0E-78691ED35936}" destId="{ACCAB50E-F121-F84A-8DB2-9CF72BA8DF87}" srcOrd="1" destOrd="0" parTransId="{6620F46A-70DC-2041-8781-08E661858FCB}" sibTransId="{DB628FC3-B058-A74F-97DE-2D736CA36227}"/>
    <dgm:cxn modelId="{B68096DC-A2B8-F14E-9FB2-3C8C57223E91}" type="presOf" srcId="{DDE712C8-5EEF-464C-A8D2-C607072F92E9}" destId="{A5B07B3B-4C48-2149-863B-7E95C67175E7}" srcOrd="0" destOrd="0" presId="urn:microsoft.com/office/officeart/2005/8/layout/vList2"/>
    <dgm:cxn modelId="{76E808E7-AD7D-ED48-A5E7-920D011E335D}" type="presOf" srcId="{615CF159-0F07-E344-A36F-B2F6CEAE72C4}" destId="{1E9F3E0B-B423-CA41-8609-DD72ACFEA788}" srcOrd="0" destOrd="0" presId="urn:microsoft.com/office/officeart/2005/8/layout/vList2"/>
    <dgm:cxn modelId="{95BCD2ED-F808-1745-ACD3-EEB338C92798}" srcId="{02B241EA-62DF-0A4A-9F0E-78691ED35936}" destId="{7F980FF1-EFA3-9244-874C-B6F348D1BD2F}" srcOrd="0" destOrd="0" parTransId="{89E5F949-C4DE-5447-B8E3-55B1EC259C0D}" sibTransId="{7A5B7BF3-6817-C541-87C9-6EF5FBE45A03}"/>
    <dgm:cxn modelId="{8527D3F8-CE27-0340-9400-5B874890C47D}" srcId="{02B241EA-62DF-0A4A-9F0E-78691ED35936}" destId="{A328BCF0-9CF4-6F4C-8B8F-A771E5BA64ED}" srcOrd="3" destOrd="0" parTransId="{7BA8EA92-4D40-2349-BB95-AF067AFDD464}" sibTransId="{F245AC0B-D348-A845-B6D3-31D0D0B1B89B}"/>
    <dgm:cxn modelId="{80D743FC-2DA4-764D-878C-005E76E7CA71}" srcId="{02B241EA-62DF-0A4A-9F0E-78691ED35936}" destId="{615CF159-0F07-E344-A36F-B2F6CEAE72C4}" srcOrd="4" destOrd="0" parTransId="{F185AE21-32E1-B042-94F5-FD0907F320CE}" sibTransId="{133808C8-AD92-1640-B426-D2FBAED3DA8E}"/>
    <dgm:cxn modelId="{7DE5A0FF-F1B6-D74C-9F5A-47A200C3451A}" type="presOf" srcId="{7F980FF1-EFA3-9244-874C-B6F348D1BD2F}" destId="{71013FBE-D020-1D43-A040-657CB4B4797E}" srcOrd="0" destOrd="0" presId="urn:microsoft.com/office/officeart/2005/8/layout/vList2"/>
    <dgm:cxn modelId="{F1D954E9-66FA-DC4A-B170-A91557EA64CB}" type="presParOf" srcId="{278F5159-19D0-144F-863D-27B67DFD8CA8}" destId="{71013FBE-D020-1D43-A040-657CB4B4797E}" srcOrd="0" destOrd="0" presId="urn:microsoft.com/office/officeart/2005/8/layout/vList2"/>
    <dgm:cxn modelId="{B941928E-4957-3745-A60E-A0457269AA67}" type="presParOf" srcId="{278F5159-19D0-144F-863D-27B67DFD8CA8}" destId="{6AC88943-3EE4-4B4D-BF30-34B9AE99FCDA}" srcOrd="1" destOrd="0" presId="urn:microsoft.com/office/officeart/2005/8/layout/vList2"/>
    <dgm:cxn modelId="{E700D896-CA0F-5249-87F9-1F263DB75584}" type="presParOf" srcId="{278F5159-19D0-144F-863D-27B67DFD8CA8}" destId="{8DA6B8D7-8977-B94A-A05A-FA4D05CDEEB4}" srcOrd="2" destOrd="0" presId="urn:microsoft.com/office/officeart/2005/8/layout/vList2"/>
    <dgm:cxn modelId="{3A06131B-53EF-F447-97C1-EA53E94EFB31}" type="presParOf" srcId="{278F5159-19D0-144F-863D-27B67DFD8CA8}" destId="{F30756C4-DA56-0148-929E-AA47EB93C25E}" srcOrd="3" destOrd="0" presId="urn:microsoft.com/office/officeart/2005/8/layout/vList2"/>
    <dgm:cxn modelId="{0B485683-F42B-F446-97C4-9D2153C7D79E}" type="presParOf" srcId="{278F5159-19D0-144F-863D-27B67DFD8CA8}" destId="{A5B07B3B-4C48-2149-863B-7E95C67175E7}" srcOrd="4" destOrd="0" presId="urn:microsoft.com/office/officeart/2005/8/layout/vList2"/>
    <dgm:cxn modelId="{9847FAE9-0280-4D47-8D6D-116DA91723CA}" type="presParOf" srcId="{278F5159-19D0-144F-863D-27B67DFD8CA8}" destId="{0E447AF8-1680-3D41-94A1-022D6007C5B9}" srcOrd="5" destOrd="0" presId="urn:microsoft.com/office/officeart/2005/8/layout/vList2"/>
    <dgm:cxn modelId="{188467EF-9AC0-A543-B88E-891FD8DEDB4A}" type="presParOf" srcId="{278F5159-19D0-144F-863D-27B67DFD8CA8}" destId="{2CFB8A4F-6ED1-8A48-84DE-DA4F49E14314}" srcOrd="6" destOrd="0" presId="urn:microsoft.com/office/officeart/2005/8/layout/vList2"/>
    <dgm:cxn modelId="{135B35B8-7F33-7B47-8732-F8E2BFB9A874}" type="presParOf" srcId="{278F5159-19D0-144F-863D-27B67DFD8CA8}" destId="{0CE9F695-A963-0949-8C4B-EA4EEB433651}" srcOrd="7" destOrd="0" presId="urn:microsoft.com/office/officeart/2005/8/layout/vList2"/>
    <dgm:cxn modelId="{F1C64678-08E4-5D4E-BC5A-7B54159F06CB}" type="presParOf" srcId="{278F5159-19D0-144F-863D-27B67DFD8CA8}" destId="{1E9F3E0B-B423-CA41-8609-DD72ACFEA788}" srcOrd="8" destOrd="0" presId="urn:microsoft.com/office/officeart/2005/8/layout/vList2"/>
    <dgm:cxn modelId="{74694D19-4052-2A45-BD1E-81F437A1524E}" type="presParOf" srcId="{278F5159-19D0-144F-863D-27B67DFD8CA8}" destId="{33379FC0-6173-DD41-9558-242D8914E6F4}" srcOrd="9" destOrd="0" presId="urn:microsoft.com/office/officeart/2005/8/layout/vList2"/>
    <dgm:cxn modelId="{E2F8A6AF-96FE-814A-97BE-79280FBA8F02}" type="presParOf" srcId="{278F5159-19D0-144F-863D-27B67DFD8CA8}" destId="{4026D507-DAC0-2E4F-8E97-4964F59DC7A1}" srcOrd="10" destOrd="0" presId="urn:microsoft.com/office/officeart/2005/8/layout/vList2"/>
    <dgm:cxn modelId="{46C5FC49-8FA9-784C-AC55-A44A64A38696}" type="presParOf" srcId="{278F5159-19D0-144F-863D-27B67DFD8CA8}" destId="{CD0A10AD-39FC-8A4D-B3B5-E09E23855B30}" srcOrd="11" destOrd="0" presId="urn:microsoft.com/office/officeart/2005/8/layout/vList2"/>
    <dgm:cxn modelId="{1E70C008-55C9-D446-9951-FE87F0A134E9}" type="presParOf" srcId="{278F5159-19D0-144F-863D-27B67DFD8CA8}" destId="{F05BED5E-0583-A848-82E0-AF9BF672854C}" srcOrd="12" destOrd="0" presId="urn:microsoft.com/office/officeart/2005/8/layout/vList2"/>
    <dgm:cxn modelId="{150D2F2A-46B0-8F46-8E54-F303A06F1905}" type="presParOf" srcId="{278F5159-19D0-144F-863D-27B67DFD8CA8}" destId="{5C87B880-E889-994C-BE7F-A76763CEAD07}" srcOrd="13" destOrd="0" presId="urn:microsoft.com/office/officeart/2005/8/layout/vList2"/>
    <dgm:cxn modelId="{271CB73C-967C-BB49-A1C3-444C9A3BD011}" type="presParOf" srcId="{278F5159-19D0-144F-863D-27B67DFD8CA8}" destId="{F58F4871-8424-A449-A4C1-85910761EED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0B89B-61F8-FE46-B101-97067E6B05A1}"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3794FE6B-BB90-C946-BC3F-0AB8B7D3B15F}">
      <dgm:prSet phldrT="[Text]" custT="1"/>
      <dgm:spPr>
        <a:solidFill>
          <a:schemeClr val="bg1"/>
        </a:solidFill>
      </dgm:spPr>
      <dgm:t>
        <a:bodyPr/>
        <a:lstStyle/>
        <a:p>
          <a:r>
            <a:rPr lang="en-US" sz="2200" b="1" dirty="0">
              <a:solidFill>
                <a:schemeClr val="tx2">
                  <a:lumMod val="50000"/>
                </a:schemeClr>
              </a:solidFill>
            </a:rPr>
            <a:t>Planning Ahead</a:t>
          </a:r>
          <a:br>
            <a:rPr lang="en-US" sz="2200" b="1" dirty="0">
              <a:solidFill>
                <a:schemeClr val="tx2">
                  <a:lumMod val="50000"/>
                </a:schemeClr>
              </a:solidFill>
            </a:rPr>
          </a:br>
          <a:r>
            <a:rPr lang="en-US" sz="2000" dirty="0">
              <a:solidFill>
                <a:schemeClr val="tx2">
                  <a:lumMod val="50000"/>
                </a:schemeClr>
              </a:solidFill>
            </a:rPr>
            <a:t>Preparing for the best…and the worst</a:t>
          </a:r>
        </a:p>
      </dgm:t>
    </dgm:pt>
    <dgm:pt modelId="{03384D08-DDB0-574D-8F17-76954CD00DF5}" type="parTrans" cxnId="{080A1BF3-3562-3642-8B59-310197357FCE}">
      <dgm:prSet/>
      <dgm:spPr/>
      <dgm:t>
        <a:bodyPr/>
        <a:lstStyle/>
        <a:p>
          <a:endParaRPr lang="en-US"/>
        </a:p>
      </dgm:t>
    </dgm:pt>
    <dgm:pt modelId="{188E1A22-E29B-B644-B998-626064B55241}" type="sibTrans" cxnId="{080A1BF3-3562-3642-8B59-310197357FCE}">
      <dgm:prSet/>
      <dgm:spPr/>
      <dgm:t>
        <a:bodyPr/>
        <a:lstStyle/>
        <a:p>
          <a:endParaRPr lang="en-US"/>
        </a:p>
      </dgm:t>
    </dgm:pt>
    <dgm:pt modelId="{AC463A04-6672-1E4A-B960-94B696AF02EC}">
      <dgm:prSet phldrT="[Text]" custT="1"/>
      <dgm:spPr>
        <a:solidFill>
          <a:schemeClr val="bg1"/>
        </a:solidFill>
      </dgm:spPr>
      <dgm:t>
        <a:bodyPr/>
        <a:lstStyle/>
        <a:p>
          <a:r>
            <a:rPr lang="en-US" sz="2200" b="1" dirty="0">
              <a:solidFill>
                <a:schemeClr val="tx2">
                  <a:lumMod val="50000"/>
                </a:schemeClr>
              </a:solidFill>
            </a:rPr>
            <a:t>Insurance</a:t>
          </a:r>
          <a:br>
            <a:rPr lang="en-US" sz="2200" b="1" dirty="0">
              <a:solidFill>
                <a:schemeClr val="tx2">
                  <a:lumMod val="50000"/>
                </a:schemeClr>
              </a:solidFill>
            </a:rPr>
          </a:br>
          <a:r>
            <a:rPr lang="en-US" sz="2000" dirty="0">
              <a:solidFill>
                <a:schemeClr val="tx2">
                  <a:lumMod val="50000"/>
                </a:schemeClr>
              </a:solidFill>
            </a:rPr>
            <a:t>What’s covered, what’s not</a:t>
          </a:r>
          <a:endParaRPr lang="en-US" sz="2000" dirty="0"/>
        </a:p>
      </dgm:t>
    </dgm:pt>
    <dgm:pt modelId="{7896951A-D66F-3042-B111-20B470E7063D}" type="parTrans" cxnId="{BF9A7539-EE84-384A-A1D2-107F21F53D3C}">
      <dgm:prSet/>
      <dgm:spPr/>
      <dgm:t>
        <a:bodyPr/>
        <a:lstStyle/>
        <a:p>
          <a:endParaRPr lang="en-US"/>
        </a:p>
      </dgm:t>
    </dgm:pt>
    <dgm:pt modelId="{7464A62B-75BA-3643-BDB4-C452E1D6CA4E}" type="sibTrans" cxnId="{BF9A7539-EE84-384A-A1D2-107F21F53D3C}">
      <dgm:prSet/>
      <dgm:spPr/>
      <dgm:t>
        <a:bodyPr/>
        <a:lstStyle/>
        <a:p>
          <a:endParaRPr lang="en-US"/>
        </a:p>
      </dgm:t>
    </dgm:pt>
    <dgm:pt modelId="{CE303A75-7A07-9E45-96C2-62563A218967}">
      <dgm:prSet custT="1"/>
      <dgm:spPr>
        <a:solidFill>
          <a:schemeClr val="bg1"/>
        </a:solidFill>
      </dgm:spPr>
      <dgm:t>
        <a:bodyPr/>
        <a:lstStyle/>
        <a:p>
          <a:r>
            <a:rPr lang="en-US" sz="2200" b="1" dirty="0">
              <a:solidFill>
                <a:schemeClr val="tx2">
                  <a:lumMod val="50000"/>
                </a:schemeClr>
              </a:solidFill>
            </a:rPr>
            <a:t>Documentation</a:t>
          </a:r>
          <a:br>
            <a:rPr lang="en-US" sz="2200" b="1" dirty="0">
              <a:solidFill>
                <a:schemeClr val="tx2">
                  <a:lumMod val="50000"/>
                </a:schemeClr>
              </a:solidFill>
            </a:rPr>
          </a:br>
          <a:r>
            <a:rPr lang="en-US" sz="2000" dirty="0">
              <a:solidFill>
                <a:schemeClr val="tx2">
                  <a:lumMod val="50000"/>
                </a:schemeClr>
              </a:solidFill>
            </a:rPr>
            <a:t>Keeping notes</a:t>
          </a:r>
        </a:p>
      </dgm:t>
    </dgm:pt>
    <dgm:pt modelId="{DA87E4F5-64E7-B646-9CDE-509259969FFA}" type="parTrans" cxnId="{1BC0C436-AA2E-004E-92F9-E5F91880AE95}">
      <dgm:prSet/>
      <dgm:spPr/>
      <dgm:t>
        <a:bodyPr/>
        <a:lstStyle/>
        <a:p>
          <a:endParaRPr lang="en-US"/>
        </a:p>
      </dgm:t>
    </dgm:pt>
    <dgm:pt modelId="{B0169822-07B2-0D42-8BD1-A4E7C5EE09BD}" type="sibTrans" cxnId="{1BC0C436-AA2E-004E-92F9-E5F91880AE95}">
      <dgm:prSet/>
      <dgm:spPr/>
      <dgm:t>
        <a:bodyPr/>
        <a:lstStyle/>
        <a:p>
          <a:endParaRPr lang="en-US"/>
        </a:p>
      </dgm:t>
    </dgm:pt>
    <dgm:pt modelId="{64897D26-08BA-234F-A04F-37FC08D48069}">
      <dgm:prSet custT="1"/>
      <dgm:spPr>
        <a:solidFill>
          <a:schemeClr val="bg1"/>
        </a:solidFill>
      </dgm:spPr>
      <dgm:t>
        <a:bodyPr/>
        <a:lstStyle/>
        <a:p>
          <a:r>
            <a:rPr lang="en-US" sz="2200" b="1" dirty="0">
              <a:solidFill>
                <a:schemeClr val="tx2">
                  <a:lumMod val="50000"/>
                </a:schemeClr>
              </a:solidFill>
            </a:rPr>
            <a:t>Accidents Happen</a:t>
          </a:r>
          <a:br>
            <a:rPr lang="en-US" sz="1700" dirty="0">
              <a:solidFill>
                <a:schemeClr val="tx2">
                  <a:lumMod val="50000"/>
                </a:schemeClr>
              </a:solidFill>
            </a:rPr>
          </a:br>
          <a:r>
            <a:rPr lang="en-US" sz="2000" dirty="0">
              <a:solidFill>
                <a:schemeClr val="tx2">
                  <a:lumMod val="50000"/>
                </a:schemeClr>
              </a:solidFill>
            </a:rPr>
            <a:t>What to do when they do</a:t>
          </a:r>
        </a:p>
      </dgm:t>
    </dgm:pt>
    <dgm:pt modelId="{D2D57EA1-6FA0-2B45-AE73-111F7AFC1B11}" type="parTrans" cxnId="{8B42AE74-D4A7-B545-9F8B-E0E480BA8CD8}">
      <dgm:prSet/>
      <dgm:spPr/>
      <dgm:t>
        <a:bodyPr/>
        <a:lstStyle/>
        <a:p>
          <a:endParaRPr lang="en-US"/>
        </a:p>
      </dgm:t>
    </dgm:pt>
    <dgm:pt modelId="{9EB7C2E2-A50E-484E-8A19-685A33E8FEF3}" type="sibTrans" cxnId="{8B42AE74-D4A7-B545-9F8B-E0E480BA8CD8}">
      <dgm:prSet/>
      <dgm:spPr/>
      <dgm:t>
        <a:bodyPr/>
        <a:lstStyle/>
        <a:p>
          <a:endParaRPr lang="en-US"/>
        </a:p>
      </dgm:t>
    </dgm:pt>
    <dgm:pt modelId="{649BDF31-6260-214B-8902-A6565B94F35C}">
      <dgm:prSet custT="1"/>
      <dgm:spPr>
        <a:solidFill>
          <a:schemeClr val="bg1"/>
        </a:solidFill>
      </dgm:spPr>
      <dgm:t>
        <a:bodyPr/>
        <a:lstStyle/>
        <a:p>
          <a:r>
            <a:rPr lang="en-US" sz="2200" b="1" dirty="0">
              <a:solidFill>
                <a:schemeClr val="tx2">
                  <a:lumMod val="50000"/>
                </a:schemeClr>
              </a:solidFill>
            </a:rPr>
            <a:t>Scenarios</a:t>
          </a:r>
          <a:br>
            <a:rPr lang="en-US" sz="1700" dirty="0">
              <a:solidFill>
                <a:schemeClr val="tx2">
                  <a:lumMod val="50000"/>
                </a:schemeClr>
              </a:solidFill>
            </a:rPr>
          </a:br>
          <a:r>
            <a:rPr lang="en-US" sz="2000" dirty="0">
              <a:solidFill>
                <a:schemeClr val="tx2">
                  <a:lumMod val="50000"/>
                </a:schemeClr>
              </a:solidFill>
            </a:rPr>
            <a:t>A walk in the woods….</a:t>
          </a:r>
          <a:endParaRPr lang="en-US" sz="2000" dirty="0"/>
        </a:p>
      </dgm:t>
    </dgm:pt>
    <dgm:pt modelId="{D3851D93-58B4-294B-80E6-8EFE34CC7230}" type="parTrans" cxnId="{8854333C-89D0-A347-ABCD-F1A53D05061A}">
      <dgm:prSet/>
      <dgm:spPr/>
      <dgm:t>
        <a:bodyPr/>
        <a:lstStyle/>
        <a:p>
          <a:endParaRPr lang="en-US"/>
        </a:p>
      </dgm:t>
    </dgm:pt>
    <dgm:pt modelId="{024B6A6A-8D29-F741-9624-B433C20C3DCC}" type="sibTrans" cxnId="{8854333C-89D0-A347-ABCD-F1A53D05061A}">
      <dgm:prSet/>
      <dgm:spPr/>
      <dgm:t>
        <a:bodyPr/>
        <a:lstStyle/>
        <a:p>
          <a:endParaRPr lang="en-US"/>
        </a:p>
      </dgm:t>
    </dgm:pt>
    <dgm:pt modelId="{7DA43318-1FF5-1F4B-A8FE-640AA4FB822D}">
      <dgm:prSet custT="1"/>
      <dgm:spPr>
        <a:noFill/>
      </dgm:spPr>
      <dgm:t>
        <a:bodyPr/>
        <a:lstStyle/>
        <a:p>
          <a:r>
            <a:rPr lang="en-US" sz="2200" b="1" dirty="0">
              <a:solidFill>
                <a:schemeClr val="accent2"/>
              </a:solidFill>
            </a:rPr>
            <a:t>Specific Risks</a:t>
          </a:r>
          <a:br>
            <a:rPr lang="en-US" sz="1900" dirty="0">
              <a:solidFill>
                <a:schemeClr val="accent2"/>
              </a:solidFill>
            </a:rPr>
          </a:br>
          <a:r>
            <a:rPr lang="en-US" sz="2000" dirty="0">
              <a:solidFill>
                <a:schemeClr val="accent2"/>
              </a:solidFill>
            </a:rPr>
            <a:t>Youth interactions and more</a:t>
          </a:r>
        </a:p>
      </dgm:t>
    </dgm:pt>
    <dgm:pt modelId="{0D18A7A0-0883-324D-95B6-F3BEFA8CB548}" type="parTrans" cxnId="{C8FB76B0-013E-9948-BDB5-012A7070AA77}">
      <dgm:prSet/>
      <dgm:spPr/>
      <dgm:t>
        <a:bodyPr/>
        <a:lstStyle/>
        <a:p>
          <a:endParaRPr lang="en-US"/>
        </a:p>
      </dgm:t>
    </dgm:pt>
    <dgm:pt modelId="{AE289881-3EE8-B543-A4A7-82E9D75CCCB3}" type="sibTrans" cxnId="{C8FB76B0-013E-9948-BDB5-012A7070AA77}">
      <dgm:prSet/>
      <dgm:spPr/>
      <dgm:t>
        <a:bodyPr/>
        <a:lstStyle/>
        <a:p>
          <a:endParaRPr lang="en-US"/>
        </a:p>
      </dgm:t>
    </dgm:pt>
    <dgm:pt modelId="{8C262F35-5718-724E-A447-87C4943F4CF2}" type="pres">
      <dgm:prSet presAssocID="{C040B89B-61F8-FE46-B101-97067E6B05A1}" presName="Name0" presStyleCnt="0">
        <dgm:presLayoutVars>
          <dgm:chMax val="7"/>
          <dgm:chPref val="7"/>
          <dgm:dir/>
        </dgm:presLayoutVars>
      </dgm:prSet>
      <dgm:spPr/>
    </dgm:pt>
    <dgm:pt modelId="{E20A89EB-E8B0-3440-A98B-072D7898DA34}" type="pres">
      <dgm:prSet presAssocID="{C040B89B-61F8-FE46-B101-97067E6B05A1}" presName="Name1" presStyleCnt="0"/>
      <dgm:spPr/>
    </dgm:pt>
    <dgm:pt modelId="{208713E8-7E2E-A64B-9223-F7BC57DC7508}" type="pres">
      <dgm:prSet presAssocID="{C040B89B-61F8-FE46-B101-97067E6B05A1}" presName="cycle" presStyleCnt="0"/>
      <dgm:spPr/>
    </dgm:pt>
    <dgm:pt modelId="{BF028CB8-0B11-8146-84B0-BE71A1BCFC15}" type="pres">
      <dgm:prSet presAssocID="{C040B89B-61F8-FE46-B101-97067E6B05A1}" presName="srcNode" presStyleLbl="node1" presStyleIdx="0" presStyleCnt="6"/>
      <dgm:spPr/>
    </dgm:pt>
    <dgm:pt modelId="{47C821E8-8D98-4243-A42F-14699C7C8665}" type="pres">
      <dgm:prSet presAssocID="{C040B89B-61F8-FE46-B101-97067E6B05A1}" presName="conn" presStyleLbl="parChTrans1D2" presStyleIdx="0" presStyleCnt="1"/>
      <dgm:spPr/>
    </dgm:pt>
    <dgm:pt modelId="{96BCC86E-8860-B74D-99DB-71C5138931E4}" type="pres">
      <dgm:prSet presAssocID="{C040B89B-61F8-FE46-B101-97067E6B05A1}" presName="extraNode" presStyleLbl="node1" presStyleIdx="0" presStyleCnt="6"/>
      <dgm:spPr/>
    </dgm:pt>
    <dgm:pt modelId="{A9E46B34-48FC-534C-8AAD-F85DB639B5B2}" type="pres">
      <dgm:prSet presAssocID="{C040B89B-61F8-FE46-B101-97067E6B05A1}" presName="dstNode" presStyleLbl="node1" presStyleIdx="0" presStyleCnt="6"/>
      <dgm:spPr/>
    </dgm:pt>
    <dgm:pt modelId="{D298C286-65ED-2F41-9060-21110EA6F62D}" type="pres">
      <dgm:prSet presAssocID="{3794FE6B-BB90-C946-BC3F-0AB8B7D3B15F}" presName="text_1" presStyleLbl="node1" presStyleIdx="0" presStyleCnt="6">
        <dgm:presLayoutVars>
          <dgm:bulletEnabled val="1"/>
        </dgm:presLayoutVars>
      </dgm:prSet>
      <dgm:spPr/>
    </dgm:pt>
    <dgm:pt modelId="{88B0C1C2-4859-4845-8F6C-5E24B66F92D1}" type="pres">
      <dgm:prSet presAssocID="{3794FE6B-BB90-C946-BC3F-0AB8B7D3B15F}" presName="accent_1" presStyleCnt="0"/>
      <dgm:spPr/>
    </dgm:pt>
    <dgm:pt modelId="{712EB8BB-4CEE-F049-8DA0-82FD33393E0F}" type="pres">
      <dgm:prSet presAssocID="{3794FE6B-BB90-C946-BC3F-0AB8B7D3B15F}" presName="accentRepeatNode" presStyleLbl="solidFgAcc1" presStyleIdx="0" presStyleCnt="6"/>
      <dgm:spPr>
        <a:solidFill>
          <a:schemeClr val="accent1"/>
        </a:solidFill>
      </dgm:spPr>
    </dgm:pt>
    <dgm:pt modelId="{73D320C9-CFAC-C74F-850D-4DDC5B0D9D84}" type="pres">
      <dgm:prSet presAssocID="{AC463A04-6672-1E4A-B960-94B696AF02EC}" presName="text_2" presStyleLbl="node1" presStyleIdx="1" presStyleCnt="6">
        <dgm:presLayoutVars>
          <dgm:bulletEnabled val="1"/>
        </dgm:presLayoutVars>
      </dgm:prSet>
      <dgm:spPr/>
    </dgm:pt>
    <dgm:pt modelId="{43CC9F63-B29C-2B42-BCA7-54153B0ABF5D}" type="pres">
      <dgm:prSet presAssocID="{AC463A04-6672-1E4A-B960-94B696AF02EC}" presName="accent_2" presStyleCnt="0"/>
      <dgm:spPr/>
    </dgm:pt>
    <dgm:pt modelId="{3C24F984-A203-8F48-AF80-EBD13E3A7358}" type="pres">
      <dgm:prSet presAssocID="{AC463A04-6672-1E4A-B960-94B696AF02EC}" presName="accentRepeatNode" presStyleLbl="solidFgAcc1" presStyleIdx="1" presStyleCnt="6"/>
      <dgm:spPr>
        <a:solidFill>
          <a:schemeClr val="accent1"/>
        </a:solidFill>
      </dgm:spPr>
    </dgm:pt>
    <dgm:pt modelId="{6E6C5C5A-B634-F847-8544-0E47DCA70BDA}" type="pres">
      <dgm:prSet presAssocID="{CE303A75-7A07-9E45-96C2-62563A218967}" presName="text_3" presStyleLbl="node1" presStyleIdx="2" presStyleCnt="6">
        <dgm:presLayoutVars>
          <dgm:bulletEnabled val="1"/>
        </dgm:presLayoutVars>
      </dgm:prSet>
      <dgm:spPr/>
    </dgm:pt>
    <dgm:pt modelId="{8F96510D-E4C6-3C41-974A-4E39A65A252C}" type="pres">
      <dgm:prSet presAssocID="{CE303A75-7A07-9E45-96C2-62563A218967}" presName="accent_3" presStyleCnt="0"/>
      <dgm:spPr/>
    </dgm:pt>
    <dgm:pt modelId="{9D796A02-6B95-784F-AD0E-669A48BE34BE}" type="pres">
      <dgm:prSet presAssocID="{CE303A75-7A07-9E45-96C2-62563A218967}" presName="accentRepeatNode" presStyleLbl="solidFgAcc1" presStyleIdx="2" presStyleCnt="6"/>
      <dgm:spPr>
        <a:solidFill>
          <a:schemeClr val="accent1"/>
        </a:solidFill>
      </dgm:spPr>
    </dgm:pt>
    <dgm:pt modelId="{76375C47-F6DC-0C4F-AA18-98719D1B49B7}" type="pres">
      <dgm:prSet presAssocID="{64897D26-08BA-234F-A04F-37FC08D48069}" presName="text_4" presStyleLbl="node1" presStyleIdx="3" presStyleCnt="6">
        <dgm:presLayoutVars>
          <dgm:bulletEnabled val="1"/>
        </dgm:presLayoutVars>
      </dgm:prSet>
      <dgm:spPr/>
    </dgm:pt>
    <dgm:pt modelId="{56EEB005-896C-5B49-A18A-9449DCA495BA}" type="pres">
      <dgm:prSet presAssocID="{64897D26-08BA-234F-A04F-37FC08D48069}" presName="accent_4" presStyleCnt="0"/>
      <dgm:spPr/>
    </dgm:pt>
    <dgm:pt modelId="{01B9E428-EA61-7C41-8A90-149FC7FB3CFF}" type="pres">
      <dgm:prSet presAssocID="{64897D26-08BA-234F-A04F-37FC08D48069}" presName="accentRepeatNode" presStyleLbl="solidFgAcc1" presStyleIdx="3" presStyleCnt="6"/>
      <dgm:spPr>
        <a:solidFill>
          <a:schemeClr val="accent1"/>
        </a:solidFill>
      </dgm:spPr>
    </dgm:pt>
    <dgm:pt modelId="{CC37D801-7E84-B04F-AB03-066541CC00BA}" type="pres">
      <dgm:prSet presAssocID="{7DA43318-1FF5-1F4B-A8FE-640AA4FB822D}" presName="text_5" presStyleLbl="node1" presStyleIdx="4" presStyleCnt="6">
        <dgm:presLayoutVars>
          <dgm:bulletEnabled val="1"/>
        </dgm:presLayoutVars>
      </dgm:prSet>
      <dgm:spPr/>
    </dgm:pt>
    <dgm:pt modelId="{865077FB-6F98-CB48-863F-ABE003BD210F}" type="pres">
      <dgm:prSet presAssocID="{7DA43318-1FF5-1F4B-A8FE-640AA4FB822D}" presName="accent_5" presStyleCnt="0"/>
      <dgm:spPr/>
    </dgm:pt>
    <dgm:pt modelId="{FF67B28F-14C4-BD48-B38F-7BAE327C3637}" type="pres">
      <dgm:prSet presAssocID="{7DA43318-1FF5-1F4B-A8FE-640AA4FB822D}" presName="accentRepeatNode" presStyleLbl="solidFgAcc1" presStyleIdx="4" presStyleCnt="6"/>
      <dgm:spPr>
        <a:solidFill>
          <a:schemeClr val="accent1"/>
        </a:solidFill>
      </dgm:spPr>
    </dgm:pt>
    <dgm:pt modelId="{8E75DC8E-69F6-0940-A0D6-A2000C3E900B}" type="pres">
      <dgm:prSet presAssocID="{649BDF31-6260-214B-8902-A6565B94F35C}" presName="text_6" presStyleLbl="node1" presStyleIdx="5" presStyleCnt="6">
        <dgm:presLayoutVars>
          <dgm:bulletEnabled val="1"/>
        </dgm:presLayoutVars>
      </dgm:prSet>
      <dgm:spPr/>
    </dgm:pt>
    <dgm:pt modelId="{11D21AA4-1704-6646-B47C-2C2090F5DFE5}" type="pres">
      <dgm:prSet presAssocID="{649BDF31-6260-214B-8902-A6565B94F35C}" presName="accent_6" presStyleCnt="0"/>
      <dgm:spPr/>
    </dgm:pt>
    <dgm:pt modelId="{4D5A2CA4-81B3-BB46-B597-51E095821D7B}" type="pres">
      <dgm:prSet presAssocID="{649BDF31-6260-214B-8902-A6565B94F35C}" presName="accentRepeatNode" presStyleLbl="solidFgAcc1" presStyleIdx="5" presStyleCnt="6"/>
      <dgm:spPr>
        <a:solidFill>
          <a:schemeClr val="accent1"/>
        </a:solidFill>
      </dgm:spPr>
    </dgm:pt>
  </dgm:ptLst>
  <dgm:cxnLst>
    <dgm:cxn modelId="{6FC1940E-4335-6440-AC59-B951E39C43A5}" type="presOf" srcId="{188E1A22-E29B-B644-B998-626064B55241}" destId="{47C821E8-8D98-4243-A42F-14699C7C8665}" srcOrd="0" destOrd="0" presId="urn:microsoft.com/office/officeart/2008/layout/VerticalCurvedList"/>
    <dgm:cxn modelId="{1BC0C436-AA2E-004E-92F9-E5F91880AE95}" srcId="{C040B89B-61F8-FE46-B101-97067E6B05A1}" destId="{CE303A75-7A07-9E45-96C2-62563A218967}" srcOrd="2" destOrd="0" parTransId="{DA87E4F5-64E7-B646-9CDE-509259969FFA}" sibTransId="{B0169822-07B2-0D42-8BD1-A4E7C5EE09BD}"/>
    <dgm:cxn modelId="{BF9A7539-EE84-384A-A1D2-107F21F53D3C}" srcId="{C040B89B-61F8-FE46-B101-97067E6B05A1}" destId="{AC463A04-6672-1E4A-B960-94B696AF02EC}" srcOrd="1" destOrd="0" parTransId="{7896951A-D66F-3042-B111-20B470E7063D}" sibTransId="{7464A62B-75BA-3643-BDB4-C452E1D6CA4E}"/>
    <dgm:cxn modelId="{8854333C-89D0-A347-ABCD-F1A53D05061A}" srcId="{C040B89B-61F8-FE46-B101-97067E6B05A1}" destId="{649BDF31-6260-214B-8902-A6565B94F35C}" srcOrd="5" destOrd="0" parTransId="{D3851D93-58B4-294B-80E6-8EFE34CC7230}" sibTransId="{024B6A6A-8D29-F741-9624-B433C20C3DCC}"/>
    <dgm:cxn modelId="{19926C50-1E55-5349-A311-08C5364EA2B2}" type="presOf" srcId="{AC463A04-6672-1E4A-B960-94B696AF02EC}" destId="{73D320C9-CFAC-C74F-850D-4DDC5B0D9D84}" srcOrd="0" destOrd="0" presId="urn:microsoft.com/office/officeart/2008/layout/VerticalCurvedList"/>
    <dgm:cxn modelId="{8B42AE74-D4A7-B545-9F8B-E0E480BA8CD8}" srcId="{C040B89B-61F8-FE46-B101-97067E6B05A1}" destId="{64897D26-08BA-234F-A04F-37FC08D48069}" srcOrd="3" destOrd="0" parTransId="{D2D57EA1-6FA0-2B45-AE73-111F7AFC1B11}" sibTransId="{9EB7C2E2-A50E-484E-8A19-685A33E8FEF3}"/>
    <dgm:cxn modelId="{5E5C7099-5EF4-FB4C-8D0E-78A6F4013E24}" type="presOf" srcId="{CE303A75-7A07-9E45-96C2-62563A218967}" destId="{6E6C5C5A-B634-F847-8544-0E47DCA70BDA}" srcOrd="0" destOrd="0" presId="urn:microsoft.com/office/officeart/2008/layout/VerticalCurvedList"/>
    <dgm:cxn modelId="{1FD3E6A6-6B2B-1C44-9B9C-A2A8EB4BD6FA}" type="presOf" srcId="{C040B89B-61F8-FE46-B101-97067E6B05A1}" destId="{8C262F35-5718-724E-A447-87C4943F4CF2}" srcOrd="0" destOrd="0" presId="urn:microsoft.com/office/officeart/2008/layout/VerticalCurvedList"/>
    <dgm:cxn modelId="{C8FB76B0-013E-9948-BDB5-012A7070AA77}" srcId="{C040B89B-61F8-FE46-B101-97067E6B05A1}" destId="{7DA43318-1FF5-1F4B-A8FE-640AA4FB822D}" srcOrd="4" destOrd="0" parTransId="{0D18A7A0-0883-324D-95B6-F3BEFA8CB548}" sibTransId="{AE289881-3EE8-B543-A4A7-82E9D75CCCB3}"/>
    <dgm:cxn modelId="{2259BEBC-4159-6144-AE79-84E18A9E3B26}" type="presOf" srcId="{649BDF31-6260-214B-8902-A6565B94F35C}" destId="{8E75DC8E-69F6-0940-A0D6-A2000C3E900B}" srcOrd="0" destOrd="0" presId="urn:microsoft.com/office/officeart/2008/layout/VerticalCurvedList"/>
    <dgm:cxn modelId="{CD69CBD2-B18D-064B-85D5-E482F1C127B0}" type="presOf" srcId="{3794FE6B-BB90-C946-BC3F-0AB8B7D3B15F}" destId="{D298C286-65ED-2F41-9060-21110EA6F62D}" srcOrd="0" destOrd="0" presId="urn:microsoft.com/office/officeart/2008/layout/VerticalCurvedList"/>
    <dgm:cxn modelId="{517A79EF-AFBC-CF4B-BC6F-86F33354BD0C}" type="presOf" srcId="{7DA43318-1FF5-1F4B-A8FE-640AA4FB822D}" destId="{CC37D801-7E84-B04F-AB03-066541CC00BA}" srcOrd="0" destOrd="0" presId="urn:microsoft.com/office/officeart/2008/layout/VerticalCurvedList"/>
    <dgm:cxn modelId="{080A1BF3-3562-3642-8B59-310197357FCE}" srcId="{C040B89B-61F8-FE46-B101-97067E6B05A1}" destId="{3794FE6B-BB90-C946-BC3F-0AB8B7D3B15F}" srcOrd="0" destOrd="0" parTransId="{03384D08-DDB0-574D-8F17-76954CD00DF5}" sibTransId="{188E1A22-E29B-B644-B998-626064B55241}"/>
    <dgm:cxn modelId="{C293DCFD-580B-6843-A4E6-C4B41956057B}" type="presOf" srcId="{64897D26-08BA-234F-A04F-37FC08D48069}" destId="{76375C47-F6DC-0C4F-AA18-98719D1B49B7}" srcOrd="0" destOrd="0" presId="urn:microsoft.com/office/officeart/2008/layout/VerticalCurvedList"/>
    <dgm:cxn modelId="{F72F7DE8-46FA-2C45-8CB3-1E25AC8A9DBD}" type="presParOf" srcId="{8C262F35-5718-724E-A447-87C4943F4CF2}" destId="{E20A89EB-E8B0-3440-A98B-072D7898DA34}" srcOrd="0" destOrd="0" presId="urn:microsoft.com/office/officeart/2008/layout/VerticalCurvedList"/>
    <dgm:cxn modelId="{4C5EFDC1-280D-4B4F-BAED-3A5992516ACF}" type="presParOf" srcId="{E20A89EB-E8B0-3440-A98B-072D7898DA34}" destId="{208713E8-7E2E-A64B-9223-F7BC57DC7508}" srcOrd="0" destOrd="0" presId="urn:microsoft.com/office/officeart/2008/layout/VerticalCurvedList"/>
    <dgm:cxn modelId="{86209B70-5880-D34A-AF94-38B9412909A4}" type="presParOf" srcId="{208713E8-7E2E-A64B-9223-F7BC57DC7508}" destId="{BF028CB8-0B11-8146-84B0-BE71A1BCFC15}" srcOrd="0" destOrd="0" presId="urn:microsoft.com/office/officeart/2008/layout/VerticalCurvedList"/>
    <dgm:cxn modelId="{B33D9BAB-F91D-2B4F-9DD7-FA87837C15E4}" type="presParOf" srcId="{208713E8-7E2E-A64B-9223-F7BC57DC7508}" destId="{47C821E8-8D98-4243-A42F-14699C7C8665}" srcOrd="1" destOrd="0" presId="urn:microsoft.com/office/officeart/2008/layout/VerticalCurvedList"/>
    <dgm:cxn modelId="{ACEEE0A7-AE0F-7941-822F-122B8A19A1A9}" type="presParOf" srcId="{208713E8-7E2E-A64B-9223-F7BC57DC7508}" destId="{96BCC86E-8860-B74D-99DB-71C5138931E4}" srcOrd="2" destOrd="0" presId="urn:microsoft.com/office/officeart/2008/layout/VerticalCurvedList"/>
    <dgm:cxn modelId="{9F6D75A3-3DD5-3E47-ADDA-6DC5AB88E199}" type="presParOf" srcId="{208713E8-7E2E-A64B-9223-F7BC57DC7508}" destId="{A9E46B34-48FC-534C-8AAD-F85DB639B5B2}" srcOrd="3" destOrd="0" presId="urn:microsoft.com/office/officeart/2008/layout/VerticalCurvedList"/>
    <dgm:cxn modelId="{58B84179-30F8-A342-96D8-D298A5C48ACD}" type="presParOf" srcId="{E20A89EB-E8B0-3440-A98B-072D7898DA34}" destId="{D298C286-65ED-2F41-9060-21110EA6F62D}" srcOrd="1" destOrd="0" presId="urn:microsoft.com/office/officeart/2008/layout/VerticalCurvedList"/>
    <dgm:cxn modelId="{4D561FE2-3E51-0149-B493-3BF74D49E296}" type="presParOf" srcId="{E20A89EB-E8B0-3440-A98B-072D7898DA34}" destId="{88B0C1C2-4859-4845-8F6C-5E24B66F92D1}" srcOrd="2" destOrd="0" presId="urn:microsoft.com/office/officeart/2008/layout/VerticalCurvedList"/>
    <dgm:cxn modelId="{0C26AFA5-E0D8-FF41-A1B3-909DCCAF84F8}" type="presParOf" srcId="{88B0C1C2-4859-4845-8F6C-5E24B66F92D1}" destId="{712EB8BB-4CEE-F049-8DA0-82FD33393E0F}" srcOrd="0" destOrd="0" presId="urn:microsoft.com/office/officeart/2008/layout/VerticalCurvedList"/>
    <dgm:cxn modelId="{550B8D5E-A354-6041-8954-D4E9941AEF2B}" type="presParOf" srcId="{E20A89EB-E8B0-3440-A98B-072D7898DA34}" destId="{73D320C9-CFAC-C74F-850D-4DDC5B0D9D84}" srcOrd="3" destOrd="0" presId="urn:microsoft.com/office/officeart/2008/layout/VerticalCurvedList"/>
    <dgm:cxn modelId="{8609B97B-82E8-BB47-A4C2-A3D95EECA2B4}" type="presParOf" srcId="{E20A89EB-E8B0-3440-A98B-072D7898DA34}" destId="{43CC9F63-B29C-2B42-BCA7-54153B0ABF5D}" srcOrd="4" destOrd="0" presId="urn:microsoft.com/office/officeart/2008/layout/VerticalCurvedList"/>
    <dgm:cxn modelId="{21E33747-7404-EA4C-BC6B-6C3CAF4ADAC3}" type="presParOf" srcId="{43CC9F63-B29C-2B42-BCA7-54153B0ABF5D}" destId="{3C24F984-A203-8F48-AF80-EBD13E3A7358}" srcOrd="0" destOrd="0" presId="urn:microsoft.com/office/officeart/2008/layout/VerticalCurvedList"/>
    <dgm:cxn modelId="{67D29659-D0BD-7C44-A0ED-C89485B3E8C1}" type="presParOf" srcId="{E20A89EB-E8B0-3440-A98B-072D7898DA34}" destId="{6E6C5C5A-B634-F847-8544-0E47DCA70BDA}" srcOrd="5" destOrd="0" presId="urn:microsoft.com/office/officeart/2008/layout/VerticalCurvedList"/>
    <dgm:cxn modelId="{E775F93F-66CC-674A-86F1-06A711D1F4BF}" type="presParOf" srcId="{E20A89EB-E8B0-3440-A98B-072D7898DA34}" destId="{8F96510D-E4C6-3C41-974A-4E39A65A252C}" srcOrd="6" destOrd="0" presId="urn:microsoft.com/office/officeart/2008/layout/VerticalCurvedList"/>
    <dgm:cxn modelId="{52AAFF48-CA25-534D-8A39-444236468ACD}" type="presParOf" srcId="{8F96510D-E4C6-3C41-974A-4E39A65A252C}" destId="{9D796A02-6B95-784F-AD0E-669A48BE34BE}" srcOrd="0" destOrd="0" presId="urn:microsoft.com/office/officeart/2008/layout/VerticalCurvedList"/>
    <dgm:cxn modelId="{5AD77763-AC44-CB4C-AFD7-B337D98B5BFE}" type="presParOf" srcId="{E20A89EB-E8B0-3440-A98B-072D7898DA34}" destId="{76375C47-F6DC-0C4F-AA18-98719D1B49B7}" srcOrd="7" destOrd="0" presId="urn:microsoft.com/office/officeart/2008/layout/VerticalCurvedList"/>
    <dgm:cxn modelId="{C65FD8C6-2B99-614D-BFDC-2B896400FADD}" type="presParOf" srcId="{E20A89EB-E8B0-3440-A98B-072D7898DA34}" destId="{56EEB005-896C-5B49-A18A-9449DCA495BA}" srcOrd="8" destOrd="0" presId="urn:microsoft.com/office/officeart/2008/layout/VerticalCurvedList"/>
    <dgm:cxn modelId="{CE8BAFA2-F752-F348-816C-70B5FB5064E6}" type="presParOf" srcId="{56EEB005-896C-5B49-A18A-9449DCA495BA}" destId="{01B9E428-EA61-7C41-8A90-149FC7FB3CFF}" srcOrd="0" destOrd="0" presId="urn:microsoft.com/office/officeart/2008/layout/VerticalCurvedList"/>
    <dgm:cxn modelId="{2D60524A-73B1-054D-96DF-9D2640F9CE81}" type="presParOf" srcId="{E20A89EB-E8B0-3440-A98B-072D7898DA34}" destId="{CC37D801-7E84-B04F-AB03-066541CC00BA}" srcOrd="9" destOrd="0" presId="urn:microsoft.com/office/officeart/2008/layout/VerticalCurvedList"/>
    <dgm:cxn modelId="{1D051FC9-54E5-134E-9EFC-55F909C6FB41}" type="presParOf" srcId="{E20A89EB-E8B0-3440-A98B-072D7898DA34}" destId="{865077FB-6F98-CB48-863F-ABE003BD210F}" srcOrd="10" destOrd="0" presId="urn:microsoft.com/office/officeart/2008/layout/VerticalCurvedList"/>
    <dgm:cxn modelId="{14B7728A-1067-7A4F-B662-1826625439AE}" type="presParOf" srcId="{865077FB-6F98-CB48-863F-ABE003BD210F}" destId="{FF67B28F-14C4-BD48-B38F-7BAE327C3637}" srcOrd="0" destOrd="0" presId="urn:microsoft.com/office/officeart/2008/layout/VerticalCurvedList"/>
    <dgm:cxn modelId="{DE902D37-8764-4F46-93A5-C62255A44492}" type="presParOf" srcId="{E20A89EB-E8B0-3440-A98B-072D7898DA34}" destId="{8E75DC8E-69F6-0940-A0D6-A2000C3E900B}" srcOrd="11" destOrd="0" presId="urn:microsoft.com/office/officeart/2008/layout/VerticalCurvedList"/>
    <dgm:cxn modelId="{DA163F97-7D71-3447-A842-4ACB24A54B4C}" type="presParOf" srcId="{E20A89EB-E8B0-3440-A98B-072D7898DA34}" destId="{11D21AA4-1704-6646-B47C-2C2090F5DFE5}" srcOrd="12" destOrd="0" presId="urn:microsoft.com/office/officeart/2008/layout/VerticalCurvedList"/>
    <dgm:cxn modelId="{BD077162-32BD-A34B-9B4A-01D934AB94C9}" type="presParOf" srcId="{11D21AA4-1704-6646-B47C-2C2090F5DFE5}" destId="{4D5A2CA4-81B3-BB46-B597-51E095821D7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450D23-9D80-E54A-9E08-2714BF2B586F}"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C31B29DD-BEE6-1740-9A4C-7377EB9451B0}">
      <dgm:prSet phldrT="[Text]"/>
      <dgm:spPr>
        <a:ln>
          <a:solidFill>
            <a:schemeClr val="accent2"/>
          </a:solidFill>
        </a:ln>
      </dgm:spPr>
      <dgm:t>
        <a:bodyPr/>
        <a:lstStyle/>
        <a:p>
          <a:pPr algn="ctr"/>
          <a:r>
            <a:rPr lang="en-US" dirty="0"/>
            <a:t>Am I an organizer or leader of this activity?</a:t>
          </a:r>
        </a:p>
      </dgm:t>
    </dgm:pt>
    <dgm:pt modelId="{7F4D4BC1-9E01-EA49-BCA8-1C7DB97675C3}" type="parTrans" cxnId="{D2320434-DB73-954E-B762-7E9754FBDBD0}">
      <dgm:prSet/>
      <dgm:spPr/>
      <dgm:t>
        <a:bodyPr/>
        <a:lstStyle/>
        <a:p>
          <a:endParaRPr lang="en-US"/>
        </a:p>
      </dgm:t>
    </dgm:pt>
    <dgm:pt modelId="{5D6B9B9F-6C28-C845-8030-E4EFD6015621}" type="sibTrans" cxnId="{D2320434-DB73-954E-B762-7E9754FBDBD0}">
      <dgm:prSet/>
      <dgm:spPr/>
      <dgm:t>
        <a:bodyPr/>
        <a:lstStyle/>
        <a:p>
          <a:endParaRPr lang="en-US"/>
        </a:p>
      </dgm:t>
    </dgm:pt>
    <dgm:pt modelId="{4DCACDDA-0653-7448-BC75-F95CEFFB5427}">
      <dgm:prSet phldrT="[Text]"/>
      <dgm:spPr>
        <a:ln>
          <a:solidFill>
            <a:schemeClr val="accent2"/>
          </a:solidFill>
        </a:ln>
      </dgm:spPr>
      <dgm:t>
        <a:bodyPr/>
        <a:lstStyle/>
        <a:p>
          <a:r>
            <a:rPr lang="en-US" dirty="0"/>
            <a:t>No</a:t>
          </a:r>
        </a:p>
      </dgm:t>
    </dgm:pt>
    <dgm:pt modelId="{0732DC04-85DD-DC4D-90BE-672741A51C7F}" type="parTrans" cxnId="{211B2CD6-9364-BB43-9218-BAFE23832737}">
      <dgm:prSet/>
      <dgm:spPr>
        <a:ln>
          <a:solidFill>
            <a:schemeClr val="tx1"/>
          </a:solidFill>
        </a:ln>
      </dgm:spPr>
      <dgm:t>
        <a:bodyPr/>
        <a:lstStyle/>
        <a:p>
          <a:endParaRPr lang="en-US"/>
        </a:p>
      </dgm:t>
    </dgm:pt>
    <dgm:pt modelId="{DB5E7A79-F5DB-8D46-9B10-CB08826F60EE}" type="sibTrans" cxnId="{211B2CD6-9364-BB43-9218-BAFE23832737}">
      <dgm:prSet/>
      <dgm:spPr/>
      <dgm:t>
        <a:bodyPr/>
        <a:lstStyle/>
        <a:p>
          <a:endParaRPr lang="en-US"/>
        </a:p>
      </dgm:t>
    </dgm:pt>
    <dgm:pt modelId="{8DADD5C4-4FC8-B74F-98F4-FA7AC6A693E7}">
      <dgm:prSet phldrT="[Text]"/>
      <dgm:spPr>
        <a:ln>
          <a:solidFill>
            <a:schemeClr val="accent2"/>
          </a:solidFill>
        </a:ln>
      </dgm:spPr>
      <dgm:t>
        <a:bodyPr/>
        <a:lstStyle/>
        <a:p>
          <a:r>
            <a:rPr lang="en-US" dirty="0"/>
            <a:t>What do I need to do to prepare </a:t>
          </a:r>
          <a:r>
            <a:rPr lang="en-US" i="1" dirty="0"/>
            <a:t>myself</a:t>
          </a:r>
          <a:r>
            <a:rPr lang="en-US" dirty="0"/>
            <a:t>?</a:t>
          </a:r>
        </a:p>
      </dgm:t>
    </dgm:pt>
    <dgm:pt modelId="{6415FFDA-575E-904D-A672-0D5D33B29EE2}" type="parTrans" cxnId="{A722BDF4-EBDC-DD47-881E-E97F3A486E8E}">
      <dgm:prSet/>
      <dgm:spPr>
        <a:ln>
          <a:solidFill>
            <a:schemeClr val="tx1"/>
          </a:solidFill>
        </a:ln>
      </dgm:spPr>
      <dgm:t>
        <a:bodyPr/>
        <a:lstStyle/>
        <a:p>
          <a:endParaRPr lang="en-US"/>
        </a:p>
      </dgm:t>
    </dgm:pt>
    <dgm:pt modelId="{6121D6C0-83DF-1349-8358-BAC8A2A854A1}" type="sibTrans" cxnId="{A722BDF4-EBDC-DD47-881E-E97F3A486E8E}">
      <dgm:prSet/>
      <dgm:spPr/>
      <dgm:t>
        <a:bodyPr/>
        <a:lstStyle/>
        <a:p>
          <a:endParaRPr lang="en-US"/>
        </a:p>
      </dgm:t>
    </dgm:pt>
    <dgm:pt modelId="{88742A1F-79B3-624B-86DD-97DA3AE82C99}">
      <dgm:prSet phldrT="[Text]"/>
      <dgm:spPr>
        <a:ln>
          <a:solidFill>
            <a:schemeClr val="accent2"/>
          </a:solidFill>
        </a:ln>
      </dgm:spPr>
      <dgm:t>
        <a:bodyPr/>
        <a:lstStyle/>
        <a:p>
          <a:r>
            <a:rPr lang="en-US" dirty="0"/>
            <a:t>Yes</a:t>
          </a:r>
        </a:p>
      </dgm:t>
    </dgm:pt>
    <dgm:pt modelId="{565A5774-FDAD-7446-9DE5-83D0CAE40A49}" type="parTrans" cxnId="{F4688E02-3424-8C43-B5B6-04047B70F5EE}">
      <dgm:prSet/>
      <dgm:spPr>
        <a:ln>
          <a:solidFill>
            <a:schemeClr val="tx1"/>
          </a:solidFill>
        </a:ln>
      </dgm:spPr>
      <dgm:t>
        <a:bodyPr/>
        <a:lstStyle/>
        <a:p>
          <a:endParaRPr lang="en-US"/>
        </a:p>
      </dgm:t>
    </dgm:pt>
    <dgm:pt modelId="{11A1153A-29C8-6A4E-8F65-85E256A4974C}" type="sibTrans" cxnId="{F4688E02-3424-8C43-B5B6-04047B70F5EE}">
      <dgm:prSet/>
      <dgm:spPr/>
      <dgm:t>
        <a:bodyPr/>
        <a:lstStyle/>
        <a:p>
          <a:endParaRPr lang="en-US"/>
        </a:p>
      </dgm:t>
    </dgm:pt>
    <dgm:pt modelId="{480EC7FE-8D3C-FD4A-A103-DB48C032B1AD}">
      <dgm:prSet/>
      <dgm:spPr>
        <a:ln>
          <a:solidFill>
            <a:schemeClr val="accent2"/>
          </a:solidFill>
        </a:ln>
      </dgm:spPr>
      <dgm:t>
        <a:bodyPr/>
        <a:lstStyle/>
        <a:p>
          <a:r>
            <a:rPr lang="en-US" dirty="0"/>
            <a:t>Dress and pack appropriately for weather and site conditions</a:t>
          </a:r>
        </a:p>
      </dgm:t>
    </dgm:pt>
    <dgm:pt modelId="{09290AD9-E959-664C-AC2A-DC9F2A839017}" type="parTrans" cxnId="{BB986CBC-6028-C84F-BB87-AECA6FEB4CDC}">
      <dgm:prSet/>
      <dgm:spPr>
        <a:ln>
          <a:solidFill>
            <a:schemeClr val="tx1"/>
          </a:solidFill>
        </a:ln>
      </dgm:spPr>
      <dgm:t>
        <a:bodyPr/>
        <a:lstStyle/>
        <a:p>
          <a:endParaRPr lang="en-US"/>
        </a:p>
      </dgm:t>
    </dgm:pt>
    <dgm:pt modelId="{F6628854-3C02-984D-8FAC-AEB747F4FC7A}" type="sibTrans" cxnId="{BB986CBC-6028-C84F-BB87-AECA6FEB4CDC}">
      <dgm:prSet/>
      <dgm:spPr/>
      <dgm:t>
        <a:bodyPr/>
        <a:lstStyle/>
        <a:p>
          <a:endParaRPr lang="en-US"/>
        </a:p>
      </dgm:t>
    </dgm:pt>
    <dgm:pt modelId="{FBB43461-B619-ED4E-873E-EFE50303ED07}">
      <dgm:prSet/>
      <dgm:spPr>
        <a:ln>
          <a:solidFill>
            <a:schemeClr val="accent2"/>
          </a:solidFill>
        </a:ln>
      </dgm:spPr>
      <dgm:t>
        <a:bodyPr/>
        <a:lstStyle/>
        <a:p>
          <a:r>
            <a:rPr lang="en-US" dirty="0"/>
            <a:t>Understand guidelines for the activity</a:t>
          </a:r>
        </a:p>
      </dgm:t>
    </dgm:pt>
    <dgm:pt modelId="{6D6402E3-B20B-CC49-9F9A-0A1588751882}" type="parTrans" cxnId="{6C81332A-279A-5F45-A87B-BC1E35C3478D}">
      <dgm:prSet/>
      <dgm:spPr>
        <a:ln>
          <a:solidFill>
            <a:schemeClr val="tx1"/>
          </a:solidFill>
        </a:ln>
      </dgm:spPr>
      <dgm:t>
        <a:bodyPr/>
        <a:lstStyle/>
        <a:p>
          <a:endParaRPr lang="en-US"/>
        </a:p>
      </dgm:t>
    </dgm:pt>
    <dgm:pt modelId="{DE1558F9-165F-1D4C-A81C-1EA0393C31D6}" type="sibTrans" cxnId="{6C81332A-279A-5F45-A87B-BC1E35C3478D}">
      <dgm:prSet/>
      <dgm:spPr/>
      <dgm:t>
        <a:bodyPr/>
        <a:lstStyle/>
        <a:p>
          <a:endParaRPr lang="en-US"/>
        </a:p>
      </dgm:t>
    </dgm:pt>
    <dgm:pt modelId="{8BE4397F-ADDE-4946-9B34-4F4B332EF95D}">
      <dgm:prSet/>
      <dgm:spPr>
        <a:ln>
          <a:solidFill>
            <a:schemeClr val="accent2"/>
          </a:solidFill>
        </a:ln>
      </dgm:spPr>
      <dgm:t>
        <a:bodyPr/>
        <a:lstStyle/>
        <a:p>
          <a:r>
            <a:rPr lang="en-US" dirty="0"/>
            <a:t>Know how to get help if needed</a:t>
          </a:r>
        </a:p>
      </dgm:t>
    </dgm:pt>
    <dgm:pt modelId="{C3BF841F-AC6A-7140-A3C1-74EEC4E61EE1}" type="parTrans" cxnId="{E7835AD7-6287-594F-9457-E6B651C73F7E}">
      <dgm:prSet/>
      <dgm:spPr>
        <a:ln>
          <a:solidFill>
            <a:schemeClr val="tx1"/>
          </a:solidFill>
        </a:ln>
      </dgm:spPr>
      <dgm:t>
        <a:bodyPr/>
        <a:lstStyle/>
        <a:p>
          <a:endParaRPr lang="en-US"/>
        </a:p>
      </dgm:t>
    </dgm:pt>
    <dgm:pt modelId="{B98EF043-89C2-3E4D-950F-A8E9CD60E3F8}" type="sibTrans" cxnId="{E7835AD7-6287-594F-9457-E6B651C73F7E}">
      <dgm:prSet/>
      <dgm:spPr/>
      <dgm:t>
        <a:bodyPr/>
        <a:lstStyle/>
        <a:p>
          <a:endParaRPr lang="en-US"/>
        </a:p>
      </dgm:t>
    </dgm:pt>
    <dgm:pt modelId="{FB4E8D72-A6B2-4444-9217-26826BF5D7BF}">
      <dgm:prSet/>
      <dgm:spPr>
        <a:ln>
          <a:solidFill>
            <a:schemeClr val="accent2"/>
          </a:solidFill>
        </a:ln>
      </dgm:spPr>
      <dgm:t>
        <a:bodyPr/>
        <a:lstStyle/>
        <a:p>
          <a:r>
            <a:rPr lang="en-US" dirty="0"/>
            <a:t>What do I need to do to prepare myself, make sure the event is safe, and minimize risks for everyone?</a:t>
          </a:r>
        </a:p>
      </dgm:t>
    </dgm:pt>
    <dgm:pt modelId="{C5577D35-DC76-0A4C-845C-3DFA6940FA82}" type="parTrans" cxnId="{7F0BF6D0-BACF-D944-AC74-94CC9C33FFAD}">
      <dgm:prSet/>
      <dgm:spPr>
        <a:ln>
          <a:solidFill>
            <a:schemeClr val="tx1"/>
          </a:solidFill>
        </a:ln>
      </dgm:spPr>
      <dgm:t>
        <a:bodyPr/>
        <a:lstStyle/>
        <a:p>
          <a:endParaRPr lang="en-US"/>
        </a:p>
      </dgm:t>
    </dgm:pt>
    <dgm:pt modelId="{5468AAF6-CFAA-6545-B1DA-46BB52C44EFB}" type="sibTrans" cxnId="{7F0BF6D0-BACF-D944-AC74-94CC9C33FFAD}">
      <dgm:prSet/>
      <dgm:spPr/>
      <dgm:t>
        <a:bodyPr/>
        <a:lstStyle/>
        <a:p>
          <a:endParaRPr lang="en-US"/>
        </a:p>
      </dgm:t>
    </dgm:pt>
    <dgm:pt modelId="{95AD3D14-0FBD-AD46-9ACE-FE57227D76D2}" type="pres">
      <dgm:prSet presAssocID="{84450D23-9D80-E54A-9E08-2714BF2B586F}" presName="hierChild1" presStyleCnt="0">
        <dgm:presLayoutVars>
          <dgm:chPref val="1"/>
          <dgm:dir/>
          <dgm:animOne val="branch"/>
          <dgm:animLvl val="lvl"/>
          <dgm:resizeHandles/>
        </dgm:presLayoutVars>
      </dgm:prSet>
      <dgm:spPr/>
    </dgm:pt>
    <dgm:pt modelId="{AC777A7F-A6A2-794A-A2DA-263DCC019DC5}" type="pres">
      <dgm:prSet presAssocID="{C31B29DD-BEE6-1740-9A4C-7377EB9451B0}" presName="hierRoot1" presStyleCnt="0"/>
      <dgm:spPr/>
    </dgm:pt>
    <dgm:pt modelId="{A5D867F8-F840-0640-A244-7FAF2EFB2BAC}" type="pres">
      <dgm:prSet presAssocID="{C31B29DD-BEE6-1740-9A4C-7377EB9451B0}" presName="composite" presStyleCnt="0"/>
      <dgm:spPr/>
    </dgm:pt>
    <dgm:pt modelId="{33ED8E3D-1A9B-F845-9879-4CCA70C53A10}" type="pres">
      <dgm:prSet presAssocID="{C31B29DD-BEE6-1740-9A4C-7377EB9451B0}" presName="background" presStyleLbl="node0" presStyleIdx="0" presStyleCnt="1"/>
      <dgm:spPr>
        <a:solidFill>
          <a:schemeClr val="tx2"/>
        </a:solidFill>
      </dgm:spPr>
    </dgm:pt>
    <dgm:pt modelId="{E01FE664-9D5E-7042-AC54-9B868985F351}" type="pres">
      <dgm:prSet presAssocID="{C31B29DD-BEE6-1740-9A4C-7377EB9451B0}" presName="text" presStyleLbl="fgAcc0" presStyleIdx="0" presStyleCnt="1" custScaleX="217129" custScaleY="34672" custLinFactNeighborX="-50639" custLinFactNeighborY="665">
        <dgm:presLayoutVars>
          <dgm:chPref val="3"/>
        </dgm:presLayoutVars>
      </dgm:prSet>
      <dgm:spPr/>
    </dgm:pt>
    <dgm:pt modelId="{AFBACDF2-9C37-2644-8E59-70D5FFFE3911}" type="pres">
      <dgm:prSet presAssocID="{C31B29DD-BEE6-1740-9A4C-7377EB9451B0}" presName="hierChild2" presStyleCnt="0"/>
      <dgm:spPr/>
    </dgm:pt>
    <dgm:pt modelId="{1574DFC7-28F0-8142-A29E-01B39CF48C42}" type="pres">
      <dgm:prSet presAssocID="{0732DC04-85DD-DC4D-90BE-672741A51C7F}" presName="Name10" presStyleLbl="parChTrans1D2" presStyleIdx="0" presStyleCnt="2"/>
      <dgm:spPr/>
    </dgm:pt>
    <dgm:pt modelId="{B6B87F3C-77BA-394F-BFB6-D23321B6A552}" type="pres">
      <dgm:prSet presAssocID="{4DCACDDA-0653-7448-BC75-F95CEFFB5427}" presName="hierRoot2" presStyleCnt="0"/>
      <dgm:spPr/>
    </dgm:pt>
    <dgm:pt modelId="{6859B108-DB1E-834A-8374-00065C0F0DC0}" type="pres">
      <dgm:prSet presAssocID="{4DCACDDA-0653-7448-BC75-F95CEFFB5427}" presName="composite2" presStyleCnt="0"/>
      <dgm:spPr/>
    </dgm:pt>
    <dgm:pt modelId="{EEBE86C1-18BC-0E4E-9285-58E1B1416D37}" type="pres">
      <dgm:prSet presAssocID="{4DCACDDA-0653-7448-BC75-F95CEFFB5427}" presName="background2" presStyleLbl="node2" presStyleIdx="0" presStyleCnt="2"/>
      <dgm:spPr>
        <a:solidFill>
          <a:schemeClr val="tx2"/>
        </a:solidFill>
      </dgm:spPr>
    </dgm:pt>
    <dgm:pt modelId="{10FD0021-201B-B040-B066-4B7BFBDC5113}" type="pres">
      <dgm:prSet presAssocID="{4DCACDDA-0653-7448-BC75-F95CEFFB5427}" presName="text2" presStyleLbl="fgAcc2" presStyleIdx="0" presStyleCnt="2" custScaleY="25754" custLinFactX="-2965" custLinFactNeighborX="-100000" custLinFactNeighborY="-5316">
        <dgm:presLayoutVars>
          <dgm:chPref val="3"/>
        </dgm:presLayoutVars>
      </dgm:prSet>
      <dgm:spPr/>
    </dgm:pt>
    <dgm:pt modelId="{9E698D77-7440-4E4C-96BF-074AD6EB3D79}" type="pres">
      <dgm:prSet presAssocID="{4DCACDDA-0653-7448-BC75-F95CEFFB5427}" presName="hierChild3" presStyleCnt="0"/>
      <dgm:spPr/>
    </dgm:pt>
    <dgm:pt modelId="{40ADDE59-0DE7-CC4B-8575-DA955A772A54}" type="pres">
      <dgm:prSet presAssocID="{6415FFDA-575E-904D-A672-0D5D33B29EE2}" presName="Name17" presStyleLbl="parChTrans1D3" presStyleIdx="0" presStyleCnt="2"/>
      <dgm:spPr/>
    </dgm:pt>
    <dgm:pt modelId="{48CCE1DF-103F-B94C-994F-99A1E55F4E8D}" type="pres">
      <dgm:prSet presAssocID="{8DADD5C4-4FC8-B74F-98F4-FA7AC6A693E7}" presName="hierRoot3" presStyleCnt="0"/>
      <dgm:spPr/>
    </dgm:pt>
    <dgm:pt modelId="{24FD4482-D44E-8F4A-AA34-3CAB8D1E22B3}" type="pres">
      <dgm:prSet presAssocID="{8DADD5C4-4FC8-B74F-98F4-FA7AC6A693E7}" presName="composite3" presStyleCnt="0"/>
      <dgm:spPr/>
    </dgm:pt>
    <dgm:pt modelId="{9555938C-0EE2-3C4E-8C63-FDEFB77CBA89}" type="pres">
      <dgm:prSet presAssocID="{8DADD5C4-4FC8-B74F-98F4-FA7AC6A693E7}" presName="background3" presStyleLbl="node3" presStyleIdx="0" presStyleCnt="2"/>
      <dgm:spPr>
        <a:solidFill>
          <a:schemeClr val="tx2"/>
        </a:solidFill>
      </dgm:spPr>
    </dgm:pt>
    <dgm:pt modelId="{96AA3538-66B6-C743-86D9-1398D7BD9401}" type="pres">
      <dgm:prSet presAssocID="{8DADD5C4-4FC8-B74F-98F4-FA7AC6A693E7}" presName="text3" presStyleLbl="fgAcc3" presStyleIdx="0" presStyleCnt="2" custScaleY="45836" custLinFactX="-2965" custLinFactNeighborX="-100000" custLinFactNeighborY="-10345">
        <dgm:presLayoutVars>
          <dgm:chPref val="3"/>
        </dgm:presLayoutVars>
      </dgm:prSet>
      <dgm:spPr/>
    </dgm:pt>
    <dgm:pt modelId="{0C6F9623-A190-4247-A7BB-58EC58CC87A4}" type="pres">
      <dgm:prSet presAssocID="{8DADD5C4-4FC8-B74F-98F4-FA7AC6A693E7}" presName="hierChild4" presStyleCnt="0"/>
      <dgm:spPr/>
    </dgm:pt>
    <dgm:pt modelId="{9CB005FA-BCEC-B645-9E4E-384C97B7B96D}" type="pres">
      <dgm:prSet presAssocID="{09290AD9-E959-664C-AC2A-DC9F2A839017}" presName="Name23" presStyleLbl="parChTrans1D4" presStyleIdx="0" presStyleCnt="3"/>
      <dgm:spPr/>
    </dgm:pt>
    <dgm:pt modelId="{C27744FE-7DD5-D740-A2AE-902595CA1F65}" type="pres">
      <dgm:prSet presAssocID="{480EC7FE-8D3C-FD4A-A103-DB48C032B1AD}" presName="hierRoot4" presStyleCnt="0"/>
      <dgm:spPr/>
    </dgm:pt>
    <dgm:pt modelId="{5FE5C2E1-0BCC-0344-9F1C-77042CDEBBE2}" type="pres">
      <dgm:prSet presAssocID="{480EC7FE-8D3C-FD4A-A103-DB48C032B1AD}" presName="composite4" presStyleCnt="0"/>
      <dgm:spPr/>
    </dgm:pt>
    <dgm:pt modelId="{55ABCB98-5696-8642-B501-9B3546EA02F1}" type="pres">
      <dgm:prSet presAssocID="{480EC7FE-8D3C-FD4A-A103-DB48C032B1AD}" presName="background4" presStyleLbl="node4" presStyleIdx="0" presStyleCnt="3"/>
      <dgm:spPr>
        <a:solidFill>
          <a:schemeClr val="tx2"/>
        </a:solidFill>
      </dgm:spPr>
    </dgm:pt>
    <dgm:pt modelId="{B54C4285-F6FC-C445-A7A0-42969F1953D5}" type="pres">
      <dgm:prSet presAssocID="{480EC7FE-8D3C-FD4A-A103-DB48C032B1AD}" presName="text4" presStyleLbl="fgAcc4" presStyleIdx="0" presStyleCnt="3" custScaleX="68286" custLinFactNeighborX="-64564" custLinFactNeighborY="-2658">
        <dgm:presLayoutVars>
          <dgm:chPref val="3"/>
        </dgm:presLayoutVars>
      </dgm:prSet>
      <dgm:spPr/>
    </dgm:pt>
    <dgm:pt modelId="{6EF7C44E-18B7-CE42-8C3A-EFAC2A2F1DF1}" type="pres">
      <dgm:prSet presAssocID="{480EC7FE-8D3C-FD4A-A103-DB48C032B1AD}" presName="hierChild5" presStyleCnt="0"/>
      <dgm:spPr/>
    </dgm:pt>
    <dgm:pt modelId="{9A0A5E92-90A5-4D41-9AFE-018F84E37D38}" type="pres">
      <dgm:prSet presAssocID="{6D6402E3-B20B-CC49-9F9A-0A1588751882}" presName="Name23" presStyleLbl="parChTrans1D4" presStyleIdx="1" presStyleCnt="3"/>
      <dgm:spPr/>
    </dgm:pt>
    <dgm:pt modelId="{441A19F0-481A-F44A-A6F1-088848798ED0}" type="pres">
      <dgm:prSet presAssocID="{FBB43461-B619-ED4E-873E-EFE50303ED07}" presName="hierRoot4" presStyleCnt="0"/>
      <dgm:spPr/>
    </dgm:pt>
    <dgm:pt modelId="{2E787B7F-3432-F141-82E2-A10CC255B076}" type="pres">
      <dgm:prSet presAssocID="{FBB43461-B619-ED4E-873E-EFE50303ED07}" presName="composite4" presStyleCnt="0"/>
      <dgm:spPr/>
    </dgm:pt>
    <dgm:pt modelId="{78F096FE-DC51-A24C-A6C3-9BD738D3AD3B}" type="pres">
      <dgm:prSet presAssocID="{FBB43461-B619-ED4E-873E-EFE50303ED07}" presName="background4" presStyleLbl="node4" presStyleIdx="1" presStyleCnt="3"/>
      <dgm:spPr>
        <a:solidFill>
          <a:schemeClr val="tx2"/>
        </a:solidFill>
      </dgm:spPr>
    </dgm:pt>
    <dgm:pt modelId="{F7A28BFD-DDDB-D94E-BE12-AB02B42918C3}" type="pres">
      <dgm:prSet presAssocID="{FBB43461-B619-ED4E-873E-EFE50303ED07}" presName="text4" presStyleLbl="fgAcc4" presStyleIdx="1" presStyleCnt="3" custScaleX="65922" custLinFactNeighborX="-51040" custLinFactNeighborY="-2658">
        <dgm:presLayoutVars>
          <dgm:chPref val="3"/>
        </dgm:presLayoutVars>
      </dgm:prSet>
      <dgm:spPr/>
    </dgm:pt>
    <dgm:pt modelId="{A44FB810-9077-EF4D-82FE-59762BAE1431}" type="pres">
      <dgm:prSet presAssocID="{FBB43461-B619-ED4E-873E-EFE50303ED07}" presName="hierChild5" presStyleCnt="0"/>
      <dgm:spPr/>
    </dgm:pt>
    <dgm:pt modelId="{A934716C-CC30-F747-8F10-5988F3C8A800}" type="pres">
      <dgm:prSet presAssocID="{C3BF841F-AC6A-7140-A3C1-74EEC4E61EE1}" presName="Name23" presStyleLbl="parChTrans1D4" presStyleIdx="2" presStyleCnt="3"/>
      <dgm:spPr/>
    </dgm:pt>
    <dgm:pt modelId="{1A4CAB22-FA05-F644-8954-C5E61CFD1F9B}" type="pres">
      <dgm:prSet presAssocID="{8BE4397F-ADDE-4946-9B34-4F4B332EF95D}" presName="hierRoot4" presStyleCnt="0"/>
      <dgm:spPr/>
    </dgm:pt>
    <dgm:pt modelId="{DB718634-E49B-AD49-8FDC-669589146F0F}" type="pres">
      <dgm:prSet presAssocID="{8BE4397F-ADDE-4946-9B34-4F4B332EF95D}" presName="composite4" presStyleCnt="0"/>
      <dgm:spPr/>
    </dgm:pt>
    <dgm:pt modelId="{AB2A742B-655A-FE42-A1AC-321EBF3D8836}" type="pres">
      <dgm:prSet presAssocID="{8BE4397F-ADDE-4946-9B34-4F4B332EF95D}" presName="background4" presStyleLbl="node4" presStyleIdx="2" presStyleCnt="3"/>
      <dgm:spPr>
        <a:solidFill>
          <a:schemeClr val="tx2"/>
        </a:solidFill>
      </dgm:spPr>
    </dgm:pt>
    <dgm:pt modelId="{F513ED7B-3B65-BF4A-B7D4-026586E47D7A}" type="pres">
      <dgm:prSet presAssocID="{8BE4397F-ADDE-4946-9B34-4F4B332EF95D}" presName="text4" presStyleLbl="fgAcc4" presStyleIdx="2" presStyleCnt="3" custScaleX="65169" custLinFactNeighborX="-58684" custLinFactNeighborY="-2658">
        <dgm:presLayoutVars>
          <dgm:chPref val="3"/>
        </dgm:presLayoutVars>
      </dgm:prSet>
      <dgm:spPr/>
    </dgm:pt>
    <dgm:pt modelId="{28454E9B-7B08-114F-A512-CEBCD42C2A6F}" type="pres">
      <dgm:prSet presAssocID="{8BE4397F-ADDE-4946-9B34-4F4B332EF95D}" presName="hierChild5" presStyleCnt="0"/>
      <dgm:spPr/>
    </dgm:pt>
    <dgm:pt modelId="{38B1184D-033D-4449-A829-B7A2ECF78BB7}" type="pres">
      <dgm:prSet presAssocID="{565A5774-FDAD-7446-9DE5-83D0CAE40A49}" presName="Name10" presStyleLbl="parChTrans1D2" presStyleIdx="1" presStyleCnt="2"/>
      <dgm:spPr/>
    </dgm:pt>
    <dgm:pt modelId="{96EF1EEE-1BF3-EA43-B759-96BFCF848478}" type="pres">
      <dgm:prSet presAssocID="{88742A1F-79B3-624B-86DD-97DA3AE82C99}" presName="hierRoot2" presStyleCnt="0"/>
      <dgm:spPr/>
    </dgm:pt>
    <dgm:pt modelId="{89A7714C-3CC1-8B49-ACD8-0173853FCEB0}" type="pres">
      <dgm:prSet presAssocID="{88742A1F-79B3-624B-86DD-97DA3AE82C99}" presName="composite2" presStyleCnt="0"/>
      <dgm:spPr/>
    </dgm:pt>
    <dgm:pt modelId="{8ABEFCCD-5683-2B4E-8177-4EEA1EE2A217}" type="pres">
      <dgm:prSet presAssocID="{88742A1F-79B3-624B-86DD-97DA3AE82C99}" presName="background2" presStyleLbl="node2" presStyleIdx="1" presStyleCnt="2"/>
      <dgm:spPr>
        <a:solidFill>
          <a:schemeClr val="tx2"/>
        </a:solidFill>
      </dgm:spPr>
    </dgm:pt>
    <dgm:pt modelId="{7BB4D64B-2DE9-4748-A88C-235652806BE3}" type="pres">
      <dgm:prSet presAssocID="{88742A1F-79B3-624B-86DD-97DA3AE82C99}" presName="text2" presStyleLbl="fgAcc2" presStyleIdx="1" presStyleCnt="2" custScaleY="27231">
        <dgm:presLayoutVars>
          <dgm:chPref val="3"/>
        </dgm:presLayoutVars>
      </dgm:prSet>
      <dgm:spPr/>
    </dgm:pt>
    <dgm:pt modelId="{71508D20-EE53-C543-AE1A-669CECACB76F}" type="pres">
      <dgm:prSet presAssocID="{88742A1F-79B3-624B-86DD-97DA3AE82C99}" presName="hierChild3" presStyleCnt="0"/>
      <dgm:spPr/>
    </dgm:pt>
    <dgm:pt modelId="{9C967BA4-A441-D846-B5F0-8C0028E76B89}" type="pres">
      <dgm:prSet presAssocID="{C5577D35-DC76-0A4C-845C-3DFA6940FA82}" presName="Name17" presStyleLbl="parChTrans1D3" presStyleIdx="1" presStyleCnt="2"/>
      <dgm:spPr/>
    </dgm:pt>
    <dgm:pt modelId="{5DE42B76-EA0C-DA43-8B06-95DA86C299B9}" type="pres">
      <dgm:prSet presAssocID="{FB4E8D72-A6B2-4444-9217-26826BF5D7BF}" presName="hierRoot3" presStyleCnt="0"/>
      <dgm:spPr/>
    </dgm:pt>
    <dgm:pt modelId="{BA14BDB4-FF44-2C42-84CF-FC9AA3E52A92}" type="pres">
      <dgm:prSet presAssocID="{FB4E8D72-A6B2-4444-9217-26826BF5D7BF}" presName="composite3" presStyleCnt="0"/>
      <dgm:spPr/>
    </dgm:pt>
    <dgm:pt modelId="{81DE2868-98BD-B548-9FEC-4A6BD63A9440}" type="pres">
      <dgm:prSet presAssocID="{FB4E8D72-A6B2-4444-9217-26826BF5D7BF}" presName="background3" presStyleLbl="node3" presStyleIdx="1" presStyleCnt="2"/>
      <dgm:spPr>
        <a:solidFill>
          <a:schemeClr val="tx2"/>
        </a:solidFill>
      </dgm:spPr>
    </dgm:pt>
    <dgm:pt modelId="{B68DA9E4-20F6-7E41-BC91-088BA91F3CF0}" type="pres">
      <dgm:prSet presAssocID="{FB4E8D72-A6B2-4444-9217-26826BF5D7BF}" presName="text3" presStyleLbl="fgAcc3" presStyleIdx="1" presStyleCnt="2">
        <dgm:presLayoutVars>
          <dgm:chPref val="3"/>
        </dgm:presLayoutVars>
      </dgm:prSet>
      <dgm:spPr/>
    </dgm:pt>
    <dgm:pt modelId="{F9D7792F-B47D-EA40-933A-F085B907E41C}" type="pres">
      <dgm:prSet presAssocID="{FB4E8D72-A6B2-4444-9217-26826BF5D7BF}" presName="hierChild4" presStyleCnt="0"/>
      <dgm:spPr/>
    </dgm:pt>
  </dgm:ptLst>
  <dgm:cxnLst>
    <dgm:cxn modelId="{F4688E02-3424-8C43-B5B6-04047B70F5EE}" srcId="{C31B29DD-BEE6-1740-9A4C-7377EB9451B0}" destId="{88742A1F-79B3-624B-86DD-97DA3AE82C99}" srcOrd="1" destOrd="0" parTransId="{565A5774-FDAD-7446-9DE5-83D0CAE40A49}" sibTransId="{11A1153A-29C8-6A4E-8F65-85E256A4974C}"/>
    <dgm:cxn modelId="{9FACCE04-6178-B94B-A7F1-E6D337098B7D}" type="presOf" srcId="{480EC7FE-8D3C-FD4A-A103-DB48C032B1AD}" destId="{B54C4285-F6FC-C445-A7A0-42969F1953D5}" srcOrd="0" destOrd="0" presId="urn:microsoft.com/office/officeart/2005/8/layout/hierarchy1"/>
    <dgm:cxn modelId="{3D059905-442C-C142-801F-B4C888CAE502}" type="presOf" srcId="{FB4E8D72-A6B2-4444-9217-26826BF5D7BF}" destId="{B68DA9E4-20F6-7E41-BC91-088BA91F3CF0}" srcOrd="0" destOrd="0" presId="urn:microsoft.com/office/officeart/2005/8/layout/hierarchy1"/>
    <dgm:cxn modelId="{2B712D07-B54D-D34F-9E07-4C3470F55E35}" type="presOf" srcId="{8DADD5C4-4FC8-B74F-98F4-FA7AC6A693E7}" destId="{96AA3538-66B6-C743-86D9-1398D7BD9401}" srcOrd="0" destOrd="0" presId="urn:microsoft.com/office/officeart/2005/8/layout/hierarchy1"/>
    <dgm:cxn modelId="{A778E70A-1CE4-F040-9429-5AAAE2F45C26}" type="presOf" srcId="{C31B29DD-BEE6-1740-9A4C-7377EB9451B0}" destId="{E01FE664-9D5E-7042-AC54-9B868985F351}" srcOrd="0" destOrd="0" presId="urn:microsoft.com/office/officeart/2005/8/layout/hierarchy1"/>
    <dgm:cxn modelId="{51B80817-6408-5F47-B433-2FAE22083C4A}" type="presOf" srcId="{88742A1F-79B3-624B-86DD-97DA3AE82C99}" destId="{7BB4D64B-2DE9-4748-A88C-235652806BE3}" srcOrd="0" destOrd="0" presId="urn:microsoft.com/office/officeart/2005/8/layout/hierarchy1"/>
    <dgm:cxn modelId="{6956071C-9FCF-5644-84EA-7B409381E1ED}" type="presOf" srcId="{C5577D35-DC76-0A4C-845C-3DFA6940FA82}" destId="{9C967BA4-A441-D846-B5F0-8C0028E76B89}" srcOrd="0" destOrd="0" presId="urn:microsoft.com/office/officeart/2005/8/layout/hierarchy1"/>
    <dgm:cxn modelId="{ADC46C25-651F-9747-AEA8-233F83DB2DC9}" type="presOf" srcId="{4DCACDDA-0653-7448-BC75-F95CEFFB5427}" destId="{10FD0021-201B-B040-B066-4B7BFBDC5113}" srcOrd="0" destOrd="0" presId="urn:microsoft.com/office/officeart/2005/8/layout/hierarchy1"/>
    <dgm:cxn modelId="{6C81332A-279A-5F45-A87B-BC1E35C3478D}" srcId="{8DADD5C4-4FC8-B74F-98F4-FA7AC6A693E7}" destId="{FBB43461-B619-ED4E-873E-EFE50303ED07}" srcOrd="1" destOrd="0" parTransId="{6D6402E3-B20B-CC49-9F9A-0A1588751882}" sibTransId="{DE1558F9-165F-1D4C-A81C-1EA0393C31D6}"/>
    <dgm:cxn modelId="{D2320434-DB73-954E-B762-7E9754FBDBD0}" srcId="{84450D23-9D80-E54A-9E08-2714BF2B586F}" destId="{C31B29DD-BEE6-1740-9A4C-7377EB9451B0}" srcOrd="0" destOrd="0" parTransId="{7F4D4BC1-9E01-EA49-BCA8-1C7DB97675C3}" sibTransId="{5D6B9B9F-6C28-C845-8030-E4EFD6015621}"/>
    <dgm:cxn modelId="{6182674A-472B-FB40-8752-DB33712A7E10}" type="presOf" srcId="{6D6402E3-B20B-CC49-9F9A-0A1588751882}" destId="{9A0A5E92-90A5-4D41-9AFE-018F84E37D38}" srcOrd="0" destOrd="0" presId="urn:microsoft.com/office/officeart/2005/8/layout/hierarchy1"/>
    <dgm:cxn modelId="{8C9DAE5B-B327-5E4F-AB42-112A4A9C0B57}" type="presOf" srcId="{565A5774-FDAD-7446-9DE5-83D0CAE40A49}" destId="{38B1184D-033D-4449-A829-B7A2ECF78BB7}" srcOrd="0" destOrd="0" presId="urn:microsoft.com/office/officeart/2005/8/layout/hierarchy1"/>
    <dgm:cxn modelId="{DC1A2266-5E1A-B94B-BB26-4463844E8C3C}" type="presOf" srcId="{0732DC04-85DD-DC4D-90BE-672741A51C7F}" destId="{1574DFC7-28F0-8142-A29E-01B39CF48C42}" srcOrd="0" destOrd="0" presId="urn:microsoft.com/office/officeart/2005/8/layout/hierarchy1"/>
    <dgm:cxn modelId="{9181B566-3E11-D645-B947-71363BBB2078}" type="presOf" srcId="{8BE4397F-ADDE-4946-9B34-4F4B332EF95D}" destId="{F513ED7B-3B65-BF4A-B7D4-026586E47D7A}" srcOrd="0" destOrd="0" presId="urn:microsoft.com/office/officeart/2005/8/layout/hierarchy1"/>
    <dgm:cxn modelId="{3A1A6D80-27A1-A24D-B1FC-05B3C537FCD7}" type="presOf" srcId="{6415FFDA-575E-904D-A672-0D5D33B29EE2}" destId="{40ADDE59-0DE7-CC4B-8575-DA955A772A54}" srcOrd="0" destOrd="0" presId="urn:microsoft.com/office/officeart/2005/8/layout/hierarchy1"/>
    <dgm:cxn modelId="{E7D4D08E-D840-3348-80DC-F245904F6642}" type="presOf" srcId="{09290AD9-E959-664C-AC2A-DC9F2A839017}" destId="{9CB005FA-BCEC-B645-9E4E-384C97B7B96D}" srcOrd="0" destOrd="0" presId="urn:microsoft.com/office/officeart/2005/8/layout/hierarchy1"/>
    <dgm:cxn modelId="{BB986CBC-6028-C84F-BB87-AECA6FEB4CDC}" srcId="{8DADD5C4-4FC8-B74F-98F4-FA7AC6A693E7}" destId="{480EC7FE-8D3C-FD4A-A103-DB48C032B1AD}" srcOrd="0" destOrd="0" parTransId="{09290AD9-E959-664C-AC2A-DC9F2A839017}" sibTransId="{F6628854-3C02-984D-8FAC-AEB747F4FC7A}"/>
    <dgm:cxn modelId="{D80CCFBE-41BB-B74F-94AC-D0AC28B1357E}" type="presOf" srcId="{C3BF841F-AC6A-7140-A3C1-74EEC4E61EE1}" destId="{A934716C-CC30-F747-8F10-5988F3C8A800}" srcOrd="0" destOrd="0" presId="urn:microsoft.com/office/officeart/2005/8/layout/hierarchy1"/>
    <dgm:cxn modelId="{44E95CC1-AF80-814B-889E-D39074B52D62}" type="presOf" srcId="{FBB43461-B619-ED4E-873E-EFE50303ED07}" destId="{F7A28BFD-DDDB-D94E-BE12-AB02B42918C3}" srcOrd="0" destOrd="0" presId="urn:microsoft.com/office/officeart/2005/8/layout/hierarchy1"/>
    <dgm:cxn modelId="{C0510BC3-A3E4-3644-9940-FAE06B7A2300}" type="presOf" srcId="{84450D23-9D80-E54A-9E08-2714BF2B586F}" destId="{95AD3D14-0FBD-AD46-9ACE-FE57227D76D2}" srcOrd="0" destOrd="0" presId="urn:microsoft.com/office/officeart/2005/8/layout/hierarchy1"/>
    <dgm:cxn modelId="{7F0BF6D0-BACF-D944-AC74-94CC9C33FFAD}" srcId="{88742A1F-79B3-624B-86DD-97DA3AE82C99}" destId="{FB4E8D72-A6B2-4444-9217-26826BF5D7BF}" srcOrd="0" destOrd="0" parTransId="{C5577D35-DC76-0A4C-845C-3DFA6940FA82}" sibTransId="{5468AAF6-CFAA-6545-B1DA-46BB52C44EFB}"/>
    <dgm:cxn modelId="{211B2CD6-9364-BB43-9218-BAFE23832737}" srcId="{C31B29DD-BEE6-1740-9A4C-7377EB9451B0}" destId="{4DCACDDA-0653-7448-BC75-F95CEFFB5427}" srcOrd="0" destOrd="0" parTransId="{0732DC04-85DD-DC4D-90BE-672741A51C7F}" sibTransId="{DB5E7A79-F5DB-8D46-9B10-CB08826F60EE}"/>
    <dgm:cxn modelId="{E7835AD7-6287-594F-9457-E6B651C73F7E}" srcId="{8DADD5C4-4FC8-B74F-98F4-FA7AC6A693E7}" destId="{8BE4397F-ADDE-4946-9B34-4F4B332EF95D}" srcOrd="2" destOrd="0" parTransId="{C3BF841F-AC6A-7140-A3C1-74EEC4E61EE1}" sibTransId="{B98EF043-89C2-3E4D-950F-A8E9CD60E3F8}"/>
    <dgm:cxn modelId="{A722BDF4-EBDC-DD47-881E-E97F3A486E8E}" srcId="{4DCACDDA-0653-7448-BC75-F95CEFFB5427}" destId="{8DADD5C4-4FC8-B74F-98F4-FA7AC6A693E7}" srcOrd="0" destOrd="0" parTransId="{6415FFDA-575E-904D-A672-0D5D33B29EE2}" sibTransId="{6121D6C0-83DF-1349-8358-BAC8A2A854A1}"/>
    <dgm:cxn modelId="{5C1E09EA-F95E-A043-85FC-EA542912B0ED}" type="presParOf" srcId="{95AD3D14-0FBD-AD46-9ACE-FE57227D76D2}" destId="{AC777A7F-A6A2-794A-A2DA-263DCC019DC5}" srcOrd="0" destOrd="0" presId="urn:microsoft.com/office/officeart/2005/8/layout/hierarchy1"/>
    <dgm:cxn modelId="{3480A76D-F5C5-CF4B-989D-B2119469EB2B}" type="presParOf" srcId="{AC777A7F-A6A2-794A-A2DA-263DCC019DC5}" destId="{A5D867F8-F840-0640-A244-7FAF2EFB2BAC}" srcOrd="0" destOrd="0" presId="urn:microsoft.com/office/officeart/2005/8/layout/hierarchy1"/>
    <dgm:cxn modelId="{DA00DAD8-DAA8-094C-A9B4-579589207787}" type="presParOf" srcId="{A5D867F8-F840-0640-A244-7FAF2EFB2BAC}" destId="{33ED8E3D-1A9B-F845-9879-4CCA70C53A10}" srcOrd="0" destOrd="0" presId="urn:microsoft.com/office/officeart/2005/8/layout/hierarchy1"/>
    <dgm:cxn modelId="{38CE9EFA-D396-454D-BED1-DC227C747918}" type="presParOf" srcId="{A5D867F8-F840-0640-A244-7FAF2EFB2BAC}" destId="{E01FE664-9D5E-7042-AC54-9B868985F351}" srcOrd="1" destOrd="0" presId="urn:microsoft.com/office/officeart/2005/8/layout/hierarchy1"/>
    <dgm:cxn modelId="{07A22E9F-DF2B-FE4C-A5FA-7AB1265C0E6A}" type="presParOf" srcId="{AC777A7F-A6A2-794A-A2DA-263DCC019DC5}" destId="{AFBACDF2-9C37-2644-8E59-70D5FFFE3911}" srcOrd="1" destOrd="0" presId="urn:microsoft.com/office/officeart/2005/8/layout/hierarchy1"/>
    <dgm:cxn modelId="{D2E09769-D19C-AD40-8BE0-882C8DE2CCB4}" type="presParOf" srcId="{AFBACDF2-9C37-2644-8E59-70D5FFFE3911}" destId="{1574DFC7-28F0-8142-A29E-01B39CF48C42}" srcOrd="0" destOrd="0" presId="urn:microsoft.com/office/officeart/2005/8/layout/hierarchy1"/>
    <dgm:cxn modelId="{6BCAA12C-71DC-3B4C-B3B1-86DA9618E5BB}" type="presParOf" srcId="{AFBACDF2-9C37-2644-8E59-70D5FFFE3911}" destId="{B6B87F3C-77BA-394F-BFB6-D23321B6A552}" srcOrd="1" destOrd="0" presId="urn:microsoft.com/office/officeart/2005/8/layout/hierarchy1"/>
    <dgm:cxn modelId="{836DBA8D-9E4B-BB40-A11F-B6E9F604FD55}" type="presParOf" srcId="{B6B87F3C-77BA-394F-BFB6-D23321B6A552}" destId="{6859B108-DB1E-834A-8374-00065C0F0DC0}" srcOrd="0" destOrd="0" presId="urn:microsoft.com/office/officeart/2005/8/layout/hierarchy1"/>
    <dgm:cxn modelId="{470673CC-DF18-3840-802D-49318C4BA76A}" type="presParOf" srcId="{6859B108-DB1E-834A-8374-00065C0F0DC0}" destId="{EEBE86C1-18BC-0E4E-9285-58E1B1416D37}" srcOrd="0" destOrd="0" presId="urn:microsoft.com/office/officeart/2005/8/layout/hierarchy1"/>
    <dgm:cxn modelId="{AECD80CA-B16B-F446-9512-E0F2179E81BD}" type="presParOf" srcId="{6859B108-DB1E-834A-8374-00065C0F0DC0}" destId="{10FD0021-201B-B040-B066-4B7BFBDC5113}" srcOrd="1" destOrd="0" presId="urn:microsoft.com/office/officeart/2005/8/layout/hierarchy1"/>
    <dgm:cxn modelId="{F801BBC8-8F4E-BD4D-A1D0-2D6706A48EC0}" type="presParOf" srcId="{B6B87F3C-77BA-394F-BFB6-D23321B6A552}" destId="{9E698D77-7440-4E4C-96BF-074AD6EB3D79}" srcOrd="1" destOrd="0" presId="urn:microsoft.com/office/officeart/2005/8/layout/hierarchy1"/>
    <dgm:cxn modelId="{EAE6664E-D630-EF4A-8729-C957B5651C13}" type="presParOf" srcId="{9E698D77-7440-4E4C-96BF-074AD6EB3D79}" destId="{40ADDE59-0DE7-CC4B-8575-DA955A772A54}" srcOrd="0" destOrd="0" presId="urn:microsoft.com/office/officeart/2005/8/layout/hierarchy1"/>
    <dgm:cxn modelId="{DA538888-01D4-6B45-9671-DF366B93EF53}" type="presParOf" srcId="{9E698D77-7440-4E4C-96BF-074AD6EB3D79}" destId="{48CCE1DF-103F-B94C-994F-99A1E55F4E8D}" srcOrd="1" destOrd="0" presId="urn:microsoft.com/office/officeart/2005/8/layout/hierarchy1"/>
    <dgm:cxn modelId="{741D119F-BDCB-7149-974F-E4233FC67B86}" type="presParOf" srcId="{48CCE1DF-103F-B94C-994F-99A1E55F4E8D}" destId="{24FD4482-D44E-8F4A-AA34-3CAB8D1E22B3}" srcOrd="0" destOrd="0" presId="urn:microsoft.com/office/officeart/2005/8/layout/hierarchy1"/>
    <dgm:cxn modelId="{EDE0A1C0-F941-274D-BCEB-9A62B5C5D208}" type="presParOf" srcId="{24FD4482-D44E-8F4A-AA34-3CAB8D1E22B3}" destId="{9555938C-0EE2-3C4E-8C63-FDEFB77CBA89}" srcOrd="0" destOrd="0" presId="urn:microsoft.com/office/officeart/2005/8/layout/hierarchy1"/>
    <dgm:cxn modelId="{30D418B2-F504-4D4D-BC05-A57DC837B371}" type="presParOf" srcId="{24FD4482-D44E-8F4A-AA34-3CAB8D1E22B3}" destId="{96AA3538-66B6-C743-86D9-1398D7BD9401}" srcOrd="1" destOrd="0" presId="urn:microsoft.com/office/officeart/2005/8/layout/hierarchy1"/>
    <dgm:cxn modelId="{449D4FB5-1D1E-D044-AE28-480E7C67C5AE}" type="presParOf" srcId="{48CCE1DF-103F-B94C-994F-99A1E55F4E8D}" destId="{0C6F9623-A190-4247-A7BB-58EC58CC87A4}" srcOrd="1" destOrd="0" presId="urn:microsoft.com/office/officeart/2005/8/layout/hierarchy1"/>
    <dgm:cxn modelId="{7ADC47B2-63C4-4243-91DA-94051C20B2F3}" type="presParOf" srcId="{0C6F9623-A190-4247-A7BB-58EC58CC87A4}" destId="{9CB005FA-BCEC-B645-9E4E-384C97B7B96D}" srcOrd="0" destOrd="0" presId="urn:microsoft.com/office/officeart/2005/8/layout/hierarchy1"/>
    <dgm:cxn modelId="{604B3B5B-C3F0-3E4B-B93C-21055CFA2E57}" type="presParOf" srcId="{0C6F9623-A190-4247-A7BB-58EC58CC87A4}" destId="{C27744FE-7DD5-D740-A2AE-902595CA1F65}" srcOrd="1" destOrd="0" presId="urn:microsoft.com/office/officeart/2005/8/layout/hierarchy1"/>
    <dgm:cxn modelId="{69CF9101-9CB1-A247-9C98-07D5986BFF30}" type="presParOf" srcId="{C27744FE-7DD5-D740-A2AE-902595CA1F65}" destId="{5FE5C2E1-0BCC-0344-9F1C-77042CDEBBE2}" srcOrd="0" destOrd="0" presId="urn:microsoft.com/office/officeart/2005/8/layout/hierarchy1"/>
    <dgm:cxn modelId="{452F3424-E19E-0847-8A5E-2679779E4C94}" type="presParOf" srcId="{5FE5C2E1-0BCC-0344-9F1C-77042CDEBBE2}" destId="{55ABCB98-5696-8642-B501-9B3546EA02F1}" srcOrd="0" destOrd="0" presId="urn:microsoft.com/office/officeart/2005/8/layout/hierarchy1"/>
    <dgm:cxn modelId="{BC6E4D5B-6175-F042-AB2E-98CBF0D512E3}" type="presParOf" srcId="{5FE5C2E1-0BCC-0344-9F1C-77042CDEBBE2}" destId="{B54C4285-F6FC-C445-A7A0-42969F1953D5}" srcOrd="1" destOrd="0" presId="urn:microsoft.com/office/officeart/2005/8/layout/hierarchy1"/>
    <dgm:cxn modelId="{1B1FC72F-CB36-C94D-A0D8-66846913166A}" type="presParOf" srcId="{C27744FE-7DD5-D740-A2AE-902595CA1F65}" destId="{6EF7C44E-18B7-CE42-8C3A-EFAC2A2F1DF1}" srcOrd="1" destOrd="0" presId="urn:microsoft.com/office/officeart/2005/8/layout/hierarchy1"/>
    <dgm:cxn modelId="{1CEFB0A5-5084-A541-B194-799226538058}" type="presParOf" srcId="{0C6F9623-A190-4247-A7BB-58EC58CC87A4}" destId="{9A0A5E92-90A5-4D41-9AFE-018F84E37D38}" srcOrd="2" destOrd="0" presId="urn:microsoft.com/office/officeart/2005/8/layout/hierarchy1"/>
    <dgm:cxn modelId="{A5C43024-ED24-9144-A93E-8854772A82F4}" type="presParOf" srcId="{0C6F9623-A190-4247-A7BB-58EC58CC87A4}" destId="{441A19F0-481A-F44A-A6F1-088848798ED0}" srcOrd="3" destOrd="0" presId="urn:microsoft.com/office/officeart/2005/8/layout/hierarchy1"/>
    <dgm:cxn modelId="{994D3A6C-624F-7242-81A1-D9FB4DD824C0}" type="presParOf" srcId="{441A19F0-481A-F44A-A6F1-088848798ED0}" destId="{2E787B7F-3432-F141-82E2-A10CC255B076}" srcOrd="0" destOrd="0" presId="urn:microsoft.com/office/officeart/2005/8/layout/hierarchy1"/>
    <dgm:cxn modelId="{24D350F1-9485-C144-87DF-D4CCC664D2BD}" type="presParOf" srcId="{2E787B7F-3432-F141-82E2-A10CC255B076}" destId="{78F096FE-DC51-A24C-A6C3-9BD738D3AD3B}" srcOrd="0" destOrd="0" presId="urn:microsoft.com/office/officeart/2005/8/layout/hierarchy1"/>
    <dgm:cxn modelId="{7AB04C72-19E7-914E-9C08-45A6BC5BC290}" type="presParOf" srcId="{2E787B7F-3432-F141-82E2-A10CC255B076}" destId="{F7A28BFD-DDDB-D94E-BE12-AB02B42918C3}" srcOrd="1" destOrd="0" presId="urn:microsoft.com/office/officeart/2005/8/layout/hierarchy1"/>
    <dgm:cxn modelId="{3C8757B6-83CB-B546-9A32-156C7DE6EEAB}" type="presParOf" srcId="{441A19F0-481A-F44A-A6F1-088848798ED0}" destId="{A44FB810-9077-EF4D-82FE-59762BAE1431}" srcOrd="1" destOrd="0" presId="urn:microsoft.com/office/officeart/2005/8/layout/hierarchy1"/>
    <dgm:cxn modelId="{3B5EF503-F60D-A044-971B-723AB9579D36}" type="presParOf" srcId="{0C6F9623-A190-4247-A7BB-58EC58CC87A4}" destId="{A934716C-CC30-F747-8F10-5988F3C8A800}" srcOrd="4" destOrd="0" presId="urn:microsoft.com/office/officeart/2005/8/layout/hierarchy1"/>
    <dgm:cxn modelId="{DF3F56F1-A928-454B-90EB-EB769A7C6DE9}" type="presParOf" srcId="{0C6F9623-A190-4247-A7BB-58EC58CC87A4}" destId="{1A4CAB22-FA05-F644-8954-C5E61CFD1F9B}" srcOrd="5" destOrd="0" presId="urn:microsoft.com/office/officeart/2005/8/layout/hierarchy1"/>
    <dgm:cxn modelId="{7B20E5E9-F28F-744C-BC43-178F6557ED55}" type="presParOf" srcId="{1A4CAB22-FA05-F644-8954-C5E61CFD1F9B}" destId="{DB718634-E49B-AD49-8FDC-669589146F0F}" srcOrd="0" destOrd="0" presId="urn:microsoft.com/office/officeart/2005/8/layout/hierarchy1"/>
    <dgm:cxn modelId="{60DC8672-D475-2044-A91A-2CC5BFB398A6}" type="presParOf" srcId="{DB718634-E49B-AD49-8FDC-669589146F0F}" destId="{AB2A742B-655A-FE42-A1AC-321EBF3D8836}" srcOrd="0" destOrd="0" presId="urn:microsoft.com/office/officeart/2005/8/layout/hierarchy1"/>
    <dgm:cxn modelId="{74A678E5-19F6-C748-9C45-7ACF92680F22}" type="presParOf" srcId="{DB718634-E49B-AD49-8FDC-669589146F0F}" destId="{F513ED7B-3B65-BF4A-B7D4-026586E47D7A}" srcOrd="1" destOrd="0" presId="urn:microsoft.com/office/officeart/2005/8/layout/hierarchy1"/>
    <dgm:cxn modelId="{087CF4EA-735F-8B47-B333-765C7DC14F02}" type="presParOf" srcId="{1A4CAB22-FA05-F644-8954-C5E61CFD1F9B}" destId="{28454E9B-7B08-114F-A512-CEBCD42C2A6F}" srcOrd="1" destOrd="0" presId="urn:microsoft.com/office/officeart/2005/8/layout/hierarchy1"/>
    <dgm:cxn modelId="{6C78DBAC-028A-9647-90CB-85361471766A}" type="presParOf" srcId="{AFBACDF2-9C37-2644-8E59-70D5FFFE3911}" destId="{38B1184D-033D-4449-A829-B7A2ECF78BB7}" srcOrd="2" destOrd="0" presId="urn:microsoft.com/office/officeart/2005/8/layout/hierarchy1"/>
    <dgm:cxn modelId="{02D5563A-B52A-0145-963C-79043B4373B6}" type="presParOf" srcId="{AFBACDF2-9C37-2644-8E59-70D5FFFE3911}" destId="{96EF1EEE-1BF3-EA43-B759-96BFCF848478}" srcOrd="3" destOrd="0" presId="urn:microsoft.com/office/officeart/2005/8/layout/hierarchy1"/>
    <dgm:cxn modelId="{60F6890E-3FC9-2947-A577-BCCEDBDB7607}" type="presParOf" srcId="{96EF1EEE-1BF3-EA43-B759-96BFCF848478}" destId="{89A7714C-3CC1-8B49-ACD8-0173853FCEB0}" srcOrd="0" destOrd="0" presId="urn:microsoft.com/office/officeart/2005/8/layout/hierarchy1"/>
    <dgm:cxn modelId="{B202034B-7152-D944-A1A4-E0DD0D8B6DD6}" type="presParOf" srcId="{89A7714C-3CC1-8B49-ACD8-0173853FCEB0}" destId="{8ABEFCCD-5683-2B4E-8177-4EEA1EE2A217}" srcOrd="0" destOrd="0" presId="urn:microsoft.com/office/officeart/2005/8/layout/hierarchy1"/>
    <dgm:cxn modelId="{783915D6-FD94-1B40-BEC4-F86507DC8310}" type="presParOf" srcId="{89A7714C-3CC1-8B49-ACD8-0173853FCEB0}" destId="{7BB4D64B-2DE9-4748-A88C-235652806BE3}" srcOrd="1" destOrd="0" presId="urn:microsoft.com/office/officeart/2005/8/layout/hierarchy1"/>
    <dgm:cxn modelId="{4C37FAC2-A4EB-D74A-B49A-202CB98A48E2}" type="presParOf" srcId="{96EF1EEE-1BF3-EA43-B759-96BFCF848478}" destId="{71508D20-EE53-C543-AE1A-669CECACB76F}" srcOrd="1" destOrd="0" presId="urn:microsoft.com/office/officeart/2005/8/layout/hierarchy1"/>
    <dgm:cxn modelId="{14101BCA-6AC1-144F-B4C4-E58A6F64CEDC}" type="presParOf" srcId="{71508D20-EE53-C543-AE1A-669CECACB76F}" destId="{9C967BA4-A441-D846-B5F0-8C0028E76B89}" srcOrd="0" destOrd="0" presId="urn:microsoft.com/office/officeart/2005/8/layout/hierarchy1"/>
    <dgm:cxn modelId="{41FD1861-9266-4847-A52C-EB6119ED4876}" type="presParOf" srcId="{71508D20-EE53-C543-AE1A-669CECACB76F}" destId="{5DE42B76-EA0C-DA43-8B06-95DA86C299B9}" srcOrd="1" destOrd="0" presId="urn:microsoft.com/office/officeart/2005/8/layout/hierarchy1"/>
    <dgm:cxn modelId="{627BC263-7FE6-5244-BE00-8F3CC0683746}" type="presParOf" srcId="{5DE42B76-EA0C-DA43-8B06-95DA86C299B9}" destId="{BA14BDB4-FF44-2C42-84CF-FC9AA3E52A92}" srcOrd="0" destOrd="0" presId="urn:microsoft.com/office/officeart/2005/8/layout/hierarchy1"/>
    <dgm:cxn modelId="{28D680F3-40A2-154C-A880-6FB0C80D7255}" type="presParOf" srcId="{BA14BDB4-FF44-2C42-84CF-FC9AA3E52A92}" destId="{81DE2868-98BD-B548-9FEC-4A6BD63A9440}" srcOrd="0" destOrd="0" presId="urn:microsoft.com/office/officeart/2005/8/layout/hierarchy1"/>
    <dgm:cxn modelId="{9565743A-57EE-8346-978E-FA5ED70E4667}" type="presParOf" srcId="{BA14BDB4-FF44-2C42-84CF-FC9AA3E52A92}" destId="{B68DA9E4-20F6-7E41-BC91-088BA91F3CF0}" srcOrd="1" destOrd="0" presId="urn:microsoft.com/office/officeart/2005/8/layout/hierarchy1"/>
    <dgm:cxn modelId="{B83A7FD8-348B-4441-9199-4AECDB70F243}" type="presParOf" srcId="{5DE42B76-EA0C-DA43-8B06-95DA86C299B9}" destId="{F9D7792F-B47D-EA40-933A-F085B907E41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C00F0C-3D00-BF45-A4B8-F91962596FD3}"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91140DA-CF71-4743-AAB9-1D2ECEB8B88C}">
      <dgm:prSet phldrT="[Text]"/>
      <dgm:spPr>
        <a:solidFill>
          <a:schemeClr val="accent1"/>
        </a:solidFill>
      </dgm:spPr>
      <dgm:t>
        <a:bodyPr/>
        <a:lstStyle/>
        <a:p>
          <a:r>
            <a:rPr lang="en-US" dirty="0"/>
            <a:t>VMN Volunteers and Insurance</a:t>
          </a:r>
        </a:p>
      </dgm:t>
    </dgm:pt>
    <dgm:pt modelId="{5DA2DD89-17E4-8D44-A6AD-D4BC5AC7FFC9}" type="parTrans" cxnId="{D84E0847-CA8B-D84D-B732-2C066CDD8E07}">
      <dgm:prSet/>
      <dgm:spPr/>
      <dgm:t>
        <a:bodyPr/>
        <a:lstStyle/>
        <a:p>
          <a:endParaRPr lang="en-US"/>
        </a:p>
      </dgm:t>
    </dgm:pt>
    <dgm:pt modelId="{828BFA3B-AE0F-514A-964C-9C45D1269E25}" type="sibTrans" cxnId="{D84E0847-CA8B-D84D-B732-2C066CDD8E07}">
      <dgm:prSet/>
      <dgm:spPr/>
      <dgm:t>
        <a:bodyPr/>
        <a:lstStyle/>
        <a:p>
          <a:endParaRPr lang="en-US"/>
        </a:p>
      </dgm:t>
    </dgm:pt>
    <dgm:pt modelId="{40A87A05-DECA-8D41-ABD3-194CCFB1D2CE}">
      <dgm:prSet phldrT="[Text]"/>
      <dgm:spPr>
        <a:solidFill>
          <a:schemeClr val="bg1">
            <a:lumMod val="65000"/>
          </a:schemeClr>
        </a:solidFill>
        <a:ln>
          <a:solidFill>
            <a:schemeClr val="accent1"/>
          </a:solidFill>
        </a:ln>
      </dgm:spPr>
      <dgm:t>
        <a:bodyPr/>
        <a:lstStyle/>
        <a:p>
          <a:r>
            <a:rPr lang="en-US" dirty="0">
              <a:solidFill>
                <a:schemeClr val="bg1"/>
              </a:solidFill>
            </a:rPr>
            <a:t>Liability Coverage</a:t>
          </a:r>
        </a:p>
      </dgm:t>
    </dgm:pt>
    <dgm:pt modelId="{250323F5-2A12-D84F-A1C8-35E6FEAA6C38}" type="parTrans" cxnId="{E7719373-1B8D-4442-B28A-97710A354617}">
      <dgm:prSet/>
      <dgm:spPr/>
      <dgm:t>
        <a:bodyPr/>
        <a:lstStyle/>
        <a:p>
          <a:endParaRPr lang="en-US"/>
        </a:p>
      </dgm:t>
    </dgm:pt>
    <dgm:pt modelId="{4AD51D1B-D395-0947-BB58-3B0A91E94335}" type="sibTrans" cxnId="{E7719373-1B8D-4442-B28A-97710A354617}">
      <dgm:prSet/>
      <dgm:spPr/>
      <dgm:t>
        <a:bodyPr/>
        <a:lstStyle/>
        <a:p>
          <a:endParaRPr lang="en-US"/>
        </a:p>
      </dgm:t>
    </dgm:pt>
    <dgm:pt modelId="{47E7608C-61DD-1C49-9FD8-FBD1016752AC}">
      <dgm:prSet phldrT="[Text]"/>
      <dgm:spPr>
        <a:solidFill>
          <a:schemeClr val="bg1">
            <a:lumMod val="65000"/>
          </a:schemeClr>
        </a:solidFill>
        <a:ln>
          <a:solidFill>
            <a:schemeClr val="accent1"/>
          </a:solidFill>
        </a:ln>
      </dgm:spPr>
      <dgm:t>
        <a:bodyPr/>
        <a:lstStyle/>
        <a:p>
          <a:r>
            <a:rPr lang="en-US" dirty="0">
              <a:solidFill>
                <a:schemeClr val="bg1"/>
              </a:solidFill>
            </a:rPr>
            <a:t>Health</a:t>
          </a:r>
        </a:p>
      </dgm:t>
    </dgm:pt>
    <dgm:pt modelId="{05FEF5A0-931A-2D47-AA52-14825F0DC19E}" type="parTrans" cxnId="{41944356-600F-F54E-9A1A-A5B3695C0AE6}">
      <dgm:prSet/>
      <dgm:spPr/>
      <dgm:t>
        <a:bodyPr/>
        <a:lstStyle/>
        <a:p>
          <a:endParaRPr lang="en-US"/>
        </a:p>
      </dgm:t>
    </dgm:pt>
    <dgm:pt modelId="{2547A27D-0FAC-B243-B33D-F1AE23593BF5}" type="sibTrans" cxnId="{41944356-600F-F54E-9A1A-A5B3695C0AE6}">
      <dgm:prSet/>
      <dgm:spPr/>
      <dgm:t>
        <a:bodyPr/>
        <a:lstStyle/>
        <a:p>
          <a:endParaRPr lang="en-US"/>
        </a:p>
      </dgm:t>
    </dgm:pt>
    <dgm:pt modelId="{944A8FBC-85CC-8D45-8CB7-B1E54A498934}">
      <dgm:prSet phldrT="[Text]"/>
      <dgm:spPr>
        <a:solidFill>
          <a:schemeClr val="bg1">
            <a:lumMod val="65000"/>
          </a:schemeClr>
        </a:solidFill>
        <a:ln>
          <a:solidFill>
            <a:schemeClr val="accent1"/>
          </a:solidFill>
        </a:ln>
      </dgm:spPr>
      <dgm:t>
        <a:bodyPr/>
        <a:lstStyle/>
        <a:p>
          <a:r>
            <a:rPr lang="en-US" dirty="0">
              <a:solidFill>
                <a:schemeClr val="bg1"/>
              </a:solidFill>
            </a:rPr>
            <a:t>Automobile</a:t>
          </a:r>
        </a:p>
      </dgm:t>
    </dgm:pt>
    <dgm:pt modelId="{5E3A69AB-FAA7-6E4F-A3D0-4ED8D85229B0}" type="parTrans" cxnId="{6B5E85EA-5D32-A444-A72F-0DF337D1424C}">
      <dgm:prSet/>
      <dgm:spPr/>
      <dgm:t>
        <a:bodyPr/>
        <a:lstStyle/>
        <a:p>
          <a:endParaRPr lang="en-US"/>
        </a:p>
      </dgm:t>
    </dgm:pt>
    <dgm:pt modelId="{0F54F917-6DE5-EA4D-9894-7551F869ED29}" type="sibTrans" cxnId="{6B5E85EA-5D32-A444-A72F-0DF337D1424C}">
      <dgm:prSet/>
      <dgm:spPr/>
      <dgm:t>
        <a:bodyPr/>
        <a:lstStyle/>
        <a:p>
          <a:endParaRPr lang="en-US"/>
        </a:p>
      </dgm:t>
    </dgm:pt>
    <dgm:pt modelId="{E1084C08-A3D8-E24F-A621-803C470B1CE7}" type="pres">
      <dgm:prSet presAssocID="{23C00F0C-3D00-BF45-A4B8-F91962596FD3}" presName="diagram" presStyleCnt="0">
        <dgm:presLayoutVars>
          <dgm:chMax val="1"/>
          <dgm:dir/>
          <dgm:animLvl val="ctr"/>
          <dgm:resizeHandles val="exact"/>
        </dgm:presLayoutVars>
      </dgm:prSet>
      <dgm:spPr/>
    </dgm:pt>
    <dgm:pt modelId="{33306389-F76B-5E4F-89B3-F18FD4E287CB}" type="pres">
      <dgm:prSet presAssocID="{23C00F0C-3D00-BF45-A4B8-F91962596FD3}" presName="matrix" presStyleCnt="0"/>
      <dgm:spPr/>
    </dgm:pt>
    <dgm:pt modelId="{FC7D1C58-9C60-0E4B-AADB-CDF27CC75FCA}" type="pres">
      <dgm:prSet presAssocID="{23C00F0C-3D00-BF45-A4B8-F91962596FD3}" presName="tile1" presStyleLbl="node1" presStyleIdx="0" presStyleCnt="4" custLinFactNeighborX="402"/>
      <dgm:spPr/>
    </dgm:pt>
    <dgm:pt modelId="{3B114F3B-F660-EF4A-A716-A7E7F2A4E1EB}" type="pres">
      <dgm:prSet presAssocID="{23C00F0C-3D00-BF45-A4B8-F91962596FD3}" presName="tile1text" presStyleLbl="node1" presStyleIdx="0" presStyleCnt="4">
        <dgm:presLayoutVars>
          <dgm:chMax val="0"/>
          <dgm:chPref val="0"/>
          <dgm:bulletEnabled val="1"/>
        </dgm:presLayoutVars>
      </dgm:prSet>
      <dgm:spPr/>
    </dgm:pt>
    <dgm:pt modelId="{F14FDB99-A65F-F54B-8C5B-04D5F14DC689}" type="pres">
      <dgm:prSet presAssocID="{23C00F0C-3D00-BF45-A4B8-F91962596FD3}" presName="tile2" presStyleLbl="node1" presStyleIdx="1" presStyleCnt="4" custLinFactNeighborX="402"/>
      <dgm:spPr/>
    </dgm:pt>
    <dgm:pt modelId="{35AFD27A-DAE2-5D45-8408-35C9137EE265}" type="pres">
      <dgm:prSet presAssocID="{23C00F0C-3D00-BF45-A4B8-F91962596FD3}" presName="tile2text" presStyleLbl="node1" presStyleIdx="1" presStyleCnt="4">
        <dgm:presLayoutVars>
          <dgm:chMax val="0"/>
          <dgm:chPref val="0"/>
          <dgm:bulletEnabled val="1"/>
        </dgm:presLayoutVars>
      </dgm:prSet>
      <dgm:spPr/>
    </dgm:pt>
    <dgm:pt modelId="{0BE44FE5-EF1E-4449-8215-309D07C369D4}" type="pres">
      <dgm:prSet presAssocID="{23C00F0C-3D00-BF45-A4B8-F91962596FD3}" presName="tile3" presStyleLbl="node1" presStyleIdx="2" presStyleCnt="4" custLinFactNeighborY="0"/>
      <dgm:spPr/>
    </dgm:pt>
    <dgm:pt modelId="{9588BF3D-41F9-564B-BE09-B35B814EB33D}" type="pres">
      <dgm:prSet presAssocID="{23C00F0C-3D00-BF45-A4B8-F91962596FD3}" presName="tile3text" presStyleLbl="node1" presStyleIdx="2" presStyleCnt="4">
        <dgm:presLayoutVars>
          <dgm:chMax val="0"/>
          <dgm:chPref val="0"/>
          <dgm:bulletEnabled val="1"/>
        </dgm:presLayoutVars>
      </dgm:prSet>
      <dgm:spPr/>
    </dgm:pt>
    <dgm:pt modelId="{7862D5A2-8EED-E84E-9A58-B436121C3E8D}" type="pres">
      <dgm:prSet presAssocID="{23C00F0C-3D00-BF45-A4B8-F91962596FD3}" presName="tile4" presStyleLbl="node1" presStyleIdx="3" presStyleCnt="4" custLinFactNeighborY="0"/>
      <dgm:spPr>
        <a:solidFill>
          <a:schemeClr val="bg1">
            <a:lumMod val="65000"/>
          </a:schemeClr>
        </a:solidFill>
        <a:ln>
          <a:solidFill>
            <a:schemeClr val="accent1"/>
          </a:solidFill>
        </a:ln>
      </dgm:spPr>
    </dgm:pt>
    <dgm:pt modelId="{FF2A5492-804D-754F-976F-0927BF1E33C7}" type="pres">
      <dgm:prSet presAssocID="{23C00F0C-3D00-BF45-A4B8-F91962596FD3}" presName="tile4text" presStyleLbl="node1" presStyleIdx="3" presStyleCnt="4">
        <dgm:presLayoutVars>
          <dgm:chMax val="0"/>
          <dgm:chPref val="0"/>
          <dgm:bulletEnabled val="1"/>
        </dgm:presLayoutVars>
      </dgm:prSet>
      <dgm:spPr/>
    </dgm:pt>
    <dgm:pt modelId="{9478AF63-7BEB-4B43-B54E-868039886BE3}" type="pres">
      <dgm:prSet presAssocID="{23C00F0C-3D00-BF45-A4B8-F91962596FD3}" presName="centerTile" presStyleLbl="fgShp" presStyleIdx="0" presStyleCnt="1">
        <dgm:presLayoutVars>
          <dgm:chMax val="0"/>
          <dgm:chPref val="0"/>
        </dgm:presLayoutVars>
      </dgm:prSet>
      <dgm:spPr/>
    </dgm:pt>
  </dgm:ptLst>
  <dgm:cxnLst>
    <dgm:cxn modelId="{D84E0847-CA8B-D84D-B732-2C066CDD8E07}" srcId="{23C00F0C-3D00-BF45-A4B8-F91962596FD3}" destId="{091140DA-CF71-4743-AAB9-1D2ECEB8B88C}" srcOrd="0" destOrd="0" parTransId="{5DA2DD89-17E4-8D44-A6AD-D4BC5AC7FFC9}" sibTransId="{828BFA3B-AE0F-514A-964C-9C45D1269E25}"/>
    <dgm:cxn modelId="{43B78852-BE33-064C-8587-750CB49659FE}" type="presOf" srcId="{40A87A05-DECA-8D41-ABD3-194CCFB1D2CE}" destId="{FC7D1C58-9C60-0E4B-AADB-CDF27CC75FCA}" srcOrd="0" destOrd="0" presId="urn:microsoft.com/office/officeart/2005/8/layout/matrix1"/>
    <dgm:cxn modelId="{41944356-600F-F54E-9A1A-A5B3695C0AE6}" srcId="{091140DA-CF71-4743-AAB9-1D2ECEB8B88C}" destId="{47E7608C-61DD-1C49-9FD8-FBD1016752AC}" srcOrd="1" destOrd="0" parTransId="{05FEF5A0-931A-2D47-AA52-14825F0DC19E}" sibTransId="{2547A27D-0FAC-B243-B33D-F1AE23593BF5}"/>
    <dgm:cxn modelId="{E7719373-1B8D-4442-B28A-97710A354617}" srcId="{091140DA-CF71-4743-AAB9-1D2ECEB8B88C}" destId="{40A87A05-DECA-8D41-ABD3-194CCFB1D2CE}" srcOrd="0" destOrd="0" parTransId="{250323F5-2A12-D84F-A1C8-35E6FEAA6C38}" sibTransId="{4AD51D1B-D395-0947-BB58-3B0A91E94335}"/>
    <dgm:cxn modelId="{F13CB982-B3A2-654F-851F-A97AF67940A2}" type="presOf" srcId="{944A8FBC-85CC-8D45-8CB7-B1E54A498934}" destId="{9588BF3D-41F9-564B-BE09-B35B814EB33D}" srcOrd="1" destOrd="0" presId="urn:microsoft.com/office/officeart/2005/8/layout/matrix1"/>
    <dgm:cxn modelId="{71B89AA0-CD68-AD4E-B131-BFB85D73E336}" type="presOf" srcId="{47E7608C-61DD-1C49-9FD8-FBD1016752AC}" destId="{F14FDB99-A65F-F54B-8C5B-04D5F14DC689}" srcOrd="0" destOrd="0" presId="urn:microsoft.com/office/officeart/2005/8/layout/matrix1"/>
    <dgm:cxn modelId="{FC6174A5-374D-4042-8E9E-82EBFAC5D090}" type="presOf" srcId="{091140DA-CF71-4743-AAB9-1D2ECEB8B88C}" destId="{9478AF63-7BEB-4B43-B54E-868039886BE3}" srcOrd="0" destOrd="0" presId="urn:microsoft.com/office/officeart/2005/8/layout/matrix1"/>
    <dgm:cxn modelId="{C2B786CE-8D64-1641-AB5E-96CF86D39458}" type="presOf" srcId="{23C00F0C-3D00-BF45-A4B8-F91962596FD3}" destId="{E1084C08-A3D8-E24F-A621-803C470B1CE7}" srcOrd="0" destOrd="0" presId="urn:microsoft.com/office/officeart/2005/8/layout/matrix1"/>
    <dgm:cxn modelId="{C439B5DB-07D0-9C40-A868-558025E3F3A5}" type="presOf" srcId="{40A87A05-DECA-8D41-ABD3-194CCFB1D2CE}" destId="{3B114F3B-F660-EF4A-A716-A7E7F2A4E1EB}" srcOrd="1" destOrd="0" presId="urn:microsoft.com/office/officeart/2005/8/layout/matrix1"/>
    <dgm:cxn modelId="{6B5E85EA-5D32-A444-A72F-0DF337D1424C}" srcId="{091140DA-CF71-4743-AAB9-1D2ECEB8B88C}" destId="{944A8FBC-85CC-8D45-8CB7-B1E54A498934}" srcOrd="2" destOrd="0" parTransId="{5E3A69AB-FAA7-6E4F-A3D0-4ED8D85229B0}" sibTransId="{0F54F917-6DE5-EA4D-9894-7551F869ED29}"/>
    <dgm:cxn modelId="{59CC30EB-B969-7344-BE76-8C01E8816504}" type="presOf" srcId="{944A8FBC-85CC-8D45-8CB7-B1E54A498934}" destId="{0BE44FE5-EF1E-4449-8215-309D07C369D4}" srcOrd="0" destOrd="0" presId="urn:microsoft.com/office/officeart/2005/8/layout/matrix1"/>
    <dgm:cxn modelId="{DE0840EE-EEC5-8943-B3BC-D0237B1D48CD}" type="presOf" srcId="{47E7608C-61DD-1C49-9FD8-FBD1016752AC}" destId="{35AFD27A-DAE2-5D45-8408-35C9137EE265}" srcOrd="1" destOrd="0" presId="urn:microsoft.com/office/officeart/2005/8/layout/matrix1"/>
    <dgm:cxn modelId="{12DE7294-66D3-DE40-A53A-559A71DA3CFF}" type="presParOf" srcId="{E1084C08-A3D8-E24F-A621-803C470B1CE7}" destId="{33306389-F76B-5E4F-89B3-F18FD4E287CB}" srcOrd="0" destOrd="0" presId="urn:microsoft.com/office/officeart/2005/8/layout/matrix1"/>
    <dgm:cxn modelId="{6E228324-1513-A94B-9817-971603502B51}" type="presParOf" srcId="{33306389-F76B-5E4F-89B3-F18FD4E287CB}" destId="{FC7D1C58-9C60-0E4B-AADB-CDF27CC75FCA}" srcOrd="0" destOrd="0" presId="urn:microsoft.com/office/officeart/2005/8/layout/matrix1"/>
    <dgm:cxn modelId="{CB229D32-72D6-AB4E-B263-6EEFAB0C5DF5}" type="presParOf" srcId="{33306389-F76B-5E4F-89B3-F18FD4E287CB}" destId="{3B114F3B-F660-EF4A-A716-A7E7F2A4E1EB}" srcOrd="1" destOrd="0" presId="urn:microsoft.com/office/officeart/2005/8/layout/matrix1"/>
    <dgm:cxn modelId="{735847F7-F472-674A-9B94-88D0033D6E9A}" type="presParOf" srcId="{33306389-F76B-5E4F-89B3-F18FD4E287CB}" destId="{F14FDB99-A65F-F54B-8C5B-04D5F14DC689}" srcOrd="2" destOrd="0" presId="urn:microsoft.com/office/officeart/2005/8/layout/matrix1"/>
    <dgm:cxn modelId="{316ADF0A-C611-DF4C-8632-2B1A88DB069C}" type="presParOf" srcId="{33306389-F76B-5E4F-89B3-F18FD4E287CB}" destId="{35AFD27A-DAE2-5D45-8408-35C9137EE265}" srcOrd="3" destOrd="0" presId="urn:microsoft.com/office/officeart/2005/8/layout/matrix1"/>
    <dgm:cxn modelId="{090A601B-26FA-1549-A8E2-24D27EC3380F}" type="presParOf" srcId="{33306389-F76B-5E4F-89B3-F18FD4E287CB}" destId="{0BE44FE5-EF1E-4449-8215-309D07C369D4}" srcOrd="4" destOrd="0" presId="urn:microsoft.com/office/officeart/2005/8/layout/matrix1"/>
    <dgm:cxn modelId="{B46080CA-DC07-4F42-9ABD-DB1732DA3C81}" type="presParOf" srcId="{33306389-F76B-5E4F-89B3-F18FD4E287CB}" destId="{9588BF3D-41F9-564B-BE09-B35B814EB33D}" srcOrd="5" destOrd="0" presId="urn:microsoft.com/office/officeart/2005/8/layout/matrix1"/>
    <dgm:cxn modelId="{08E29FB6-25F0-1E41-A5FB-F8F499332D25}" type="presParOf" srcId="{33306389-F76B-5E4F-89B3-F18FD4E287CB}" destId="{7862D5A2-8EED-E84E-9A58-B436121C3E8D}" srcOrd="6" destOrd="0" presId="urn:microsoft.com/office/officeart/2005/8/layout/matrix1"/>
    <dgm:cxn modelId="{2128F0B6-19C4-CE43-AEBB-DBDE0DE77306}" type="presParOf" srcId="{33306389-F76B-5E4F-89B3-F18FD4E287CB}" destId="{FF2A5492-804D-754F-976F-0927BF1E33C7}" srcOrd="7" destOrd="0" presId="urn:microsoft.com/office/officeart/2005/8/layout/matrix1"/>
    <dgm:cxn modelId="{194A970C-0B44-024C-9AA7-ADEFCAA763A5}" type="presParOf" srcId="{E1084C08-A3D8-E24F-A621-803C470B1CE7}" destId="{9478AF63-7BEB-4B43-B54E-868039886B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C00F0C-3D00-BF45-A4B8-F91962596FD3}"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91140DA-CF71-4743-AAB9-1D2ECEB8B88C}">
      <dgm:prSet phldrT="[Text]"/>
      <dgm:spPr>
        <a:solidFill>
          <a:schemeClr val="accent1"/>
        </a:solidFill>
      </dgm:spPr>
      <dgm:t>
        <a:bodyPr/>
        <a:lstStyle/>
        <a:p>
          <a:r>
            <a:rPr lang="en-US" dirty="0"/>
            <a:t>VMN Volunteers and Insurance</a:t>
          </a:r>
        </a:p>
      </dgm:t>
    </dgm:pt>
    <dgm:pt modelId="{5DA2DD89-17E4-8D44-A6AD-D4BC5AC7FFC9}" type="parTrans" cxnId="{D84E0847-CA8B-D84D-B732-2C066CDD8E07}">
      <dgm:prSet/>
      <dgm:spPr/>
      <dgm:t>
        <a:bodyPr/>
        <a:lstStyle/>
        <a:p>
          <a:endParaRPr lang="en-US"/>
        </a:p>
      </dgm:t>
    </dgm:pt>
    <dgm:pt modelId="{828BFA3B-AE0F-514A-964C-9C45D1269E25}" type="sibTrans" cxnId="{D84E0847-CA8B-D84D-B732-2C066CDD8E07}">
      <dgm:prSet/>
      <dgm:spPr/>
      <dgm:t>
        <a:bodyPr/>
        <a:lstStyle/>
        <a:p>
          <a:endParaRPr lang="en-US"/>
        </a:p>
      </dgm:t>
    </dgm:pt>
    <dgm:pt modelId="{40A87A05-DECA-8D41-ABD3-194CCFB1D2CE}">
      <dgm:prSet phldrT="[Text]"/>
      <dgm:spPr>
        <a:solidFill>
          <a:schemeClr val="bg1">
            <a:lumMod val="65000"/>
          </a:schemeClr>
        </a:solidFill>
        <a:ln>
          <a:solidFill>
            <a:schemeClr val="accent1"/>
          </a:solidFill>
        </a:ln>
      </dgm:spPr>
      <dgm:t>
        <a:bodyPr/>
        <a:lstStyle/>
        <a:p>
          <a:r>
            <a:rPr lang="en-US" dirty="0">
              <a:solidFill>
                <a:schemeClr val="bg1"/>
              </a:solidFill>
            </a:rPr>
            <a:t>Liability</a:t>
          </a:r>
        </a:p>
      </dgm:t>
    </dgm:pt>
    <dgm:pt modelId="{250323F5-2A12-D84F-A1C8-35E6FEAA6C38}" type="parTrans" cxnId="{E7719373-1B8D-4442-B28A-97710A354617}">
      <dgm:prSet/>
      <dgm:spPr/>
      <dgm:t>
        <a:bodyPr/>
        <a:lstStyle/>
        <a:p>
          <a:endParaRPr lang="en-US"/>
        </a:p>
      </dgm:t>
    </dgm:pt>
    <dgm:pt modelId="{4AD51D1B-D395-0947-BB58-3B0A91E94335}" type="sibTrans" cxnId="{E7719373-1B8D-4442-B28A-97710A354617}">
      <dgm:prSet/>
      <dgm:spPr/>
      <dgm:t>
        <a:bodyPr/>
        <a:lstStyle/>
        <a:p>
          <a:endParaRPr lang="en-US"/>
        </a:p>
      </dgm:t>
    </dgm:pt>
    <dgm:pt modelId="{47E7608C-61DD-1C49-9FD8-FBD1016752AC}">
      <dgm:prSet phldrT="[Text]"/>
      <dgm:spPr>
        <a:solidFill>
          <a:schemeClr val="bg1">
            <a:lumMod val="65000"/>
          </a:schemeClr>
        </a:solidFill>
        <a:ln>
          <a:solidFill>
            <a:schemeClr val="accent1"/>
          </a:solidFill>
        </a:ln>
      </dgm:spPr>
      <dgm:t>
        <a:bodyPr/>
        <a:lstStyle/>
        <a:p>
          <a:r>
            <a:rPr lang="en-US" dirty="0">
              <a:solidFill>
                <a:schemeClr val="bg1"/>
              </a:solidFill>
            </a:rPr>
            <a:t>Health</a:t>
          </a:r>
        </a:p>
      </dgm:t>
    </dgm:pt>
    <dgm:pt modelId="{05FEF5A0-931A-2D47-AA52-14825F0DC19E}" type="parTrans" cxnId="{41944356-600F-F54E-9A1A-A5B3695C0AE6}">
      <dgm:prSet/>
      <dgm:spPr/>
      <dgm:t>
        <a:bodyPr/>
        <a:lstStyle/>
        <a:p>
          <a:endParaRPr lang="en-US"/>
        </a:p>
      </dgm:t>
    </dgm:pt>
    <dgm:pt modelId="{2547A27D-0FAC-B243-B33D-F1AE23593BF5}" type="sibTrans" cxnId="{41944356-600F-F54E-9A1A-A5B3695C0AE6}">
      <dgm:prSet/>
      <dgm:spPr/>
      <dgm:t>
        <a:bodyPr/>
        <a:lstStyle/>
        <a:p>
          <a:endParaRPr lang="en-US"/>
        </a:p>
      </dgm:t>
    </dgm:pt>
    <dgm:pt modelId="{944A8FBC-85CC-8D45-8CB7-B1E54A498934}">
      <dgm:prSet phldrT="[Text]"/>
      <dgm:spPr>
        <a:solidFill>
          <a:schemeClr val="bg1">
            <a:lumMod val="65000"/>
          </a:schemeClr>
        </a:solidFill>
        <a:ln>
          <a:solidFill>
            <a:schemeClr val="accent1"/>
          </a:solidFill>
        </a:ln>
      </dgm:spPr>
      <dgm:t>
        <a:bodyPr/>
        <a:lstStyle/>
        <a:p>
          <a:r>
            <a:rPr lang="en-US" dirty="0">
              <a:solidFill>
                <a:schemeClr val="bg1"/>
              </a:solidFill>
            </a:rPr>
            <a:t>Automobile</a:t>
          </a:r>
        </a:p>
      </dgm:t>
    </dgm:pt>
    <dgm:pt modelId="{5E3A69AB-FAA7-6E4F-A3D0-4ED8D85229B0}" type="parTrans" cxnId="{6B5E85EA-5D32-A444-A72F-0DF337D1424C}">
      <dgm:prSet/>
      <dgm:spPr/>
      <dgm:t>
        <a:bodyPr/>
        <a:lstStyle/>
        <a:p>
          <a:endParaRPr lang="en-US"/>
        </a:p>
      </dgm:t>
    </dgm:pt>
    <dgm:pt modelId="{0F54F917-6DE5-EA4D-9894-7551F869ED29}" type="sibTrans" cxnId="{6B5E85EA-5D32-A444-A72F-0DF337D1424C}">
      <dgm:prSet/>
      <dgm:spPr/>
      <dgm:t>
        <a:bodyPr/>
        <a:lstStyle/>
        <a:p>
          <a:endParaRPr lang="en-US"/>
        </a:p>
      </dgm:t>
    </dgm:pt>
    <dgm:pt modelId="{E1084C08-A3D8-E24F-A621-803C470B1CE7}" type="pres">
      <dgm:prSet presAssocID="{23C00F0C-3D00-BF45-A4B8-F91962596FD3}" presName="diagram" presStyleCnt="0">
        <dgm:presLayoutVars>
          <dgm:chMax val="1"/>
          <dgm:dir/>
          <dgm:animLvl val="ctr"/>
          <dgm:resizeHandles val="exact"/>
        </dgm:presLayoutVars>
      </dgm:prSet>
      <dgm:spPr/>
    </dgm:pt>
    <dgm:pt modelId="{33306389-F76B-5E4F-89B3-F18FD4E287CB}" type="pres">
      <dgm:prSet presAssocID="{23C00F0C-3D00-BF45-A4B8-F91962596FD3}" presName="matrix" presStyleCnt="0"/>
      <dgm:spPr/>
    </dgm:pt>
    <dgm:pt modelId="{FC7D1C58-9C60-0E4B-AADB-CDF27CC75FCA}" type="pres">
      <dgm:prSet presAssocID="{23C00F0C-3D00-BF45-A4B8-F91962596FD3}" presName="tile1" presStyleLbl="node1" presStyleIdx="0" presStyleCnt="4"/>
      <dgm:spPr/>
    </dgm:pt>
    <dgm:pt modelId="{3B114F3B-F660-EF4A-A716-A7E7F2A4E1EB}" type="pres">
      <dgm:prSet presAssocID="{23C00F0C-3D00-BF45-A4B8-F91962596FD3}" presName="tile1text" presStyleLbl="node1" presStyleIdx="0" presStyleCnt="4">
        <dgm:presLayoutVars>
          <dgm:chMax val="0"/>
          <dgm:chPref val="0"/>
          <dgm:bulletEnabled val="1"/>
        </dgm:presLayoutVars>
      </dgm:prSet>
      <dgm:spPr/>
    </dgm:pt>
    <dgm:pt modelId="{F14FDB99-A65F-F54B-8C5B-04D5F14DC689}" type="pres">
      <dgm:prSet presAssocID="{23C00F0C-3D00-BF45-A4B8-F91962596FD3}" presName="tile2" presStyleLbl="node1" presStyleIdx="1" presStyleCnt="4" custLinFactNeighborY="0"/>
      <dgm:spPr/>
    </dgm:pt>
    <dgm:pt modelId="{35AFD27A-DAE2-5D45-8408-35C9137EE265}" type="pres">
      <dgm:prSet presAssocID="{23C00F0C-3D00-BF45-A4B8-F91962596FD3}" presName="tile2text" presStyleLbl="node1" presStyleIdx="1" presStyleCnt="4">
        <dgm:presLayoutVars>
          <dgm:chMax val="0"/>
          <dgm:chPref val="0"/>
          <dgm:bulletEnabled val="1"/>
        </dgm:presLayoutVars>
      </dgm:prSet>
      <dgm:spPr/>
    </dgm:pt>
    <dgm:pt modelId="{0BE44FE5-EF1E-4449-8215-309D07C369D4}" type="pres">
      <dgm:prSet presAssocID="{23C00F0C-3D00-BF45-A4B8-F91962596FD3}" presName="tile3" presStyleLbl="node1" presStyleIdx="2" presStyleCnt="4" custLinFactNeighborY="0"/>
      <dgm:spPr/>
    </dgm:pt>
    <dgm:pt modelId="{9588BF3D-41F9-564B-BE09-B35B814EB33D}" type="pres">
      <dgm:prSet presAssocID="{23C00F0C-3D00-BF45-A4B8-F91962596FD3}" presName="tile3text" presStyleLbl="node1" presStyleIdx="2" presStyleCnt="4">
        <dgm:presLayoutVars>
          <dgm:chMax val="0"/>
          <dgm:chPref val="0"/>
          <dgm:bulletEnabled val="1"/>
        </dgm:presLayoutVars>
      </dgm:prSet>
      <dgm:spPr/>
    </dgm:pt>
    <dgm:pt modelId="{7862D5A2-8EED-E84E-9A58-B436121C3E8D}" type="pres">
      <dgm:prSet presAssocID="{23C00F0C-3D00-BF45-A4B8-F91962596FD3}" presName="tile4" presStyleLbl="node1" presStyleIdx="3" presStyleCnt="4" custLinFactNeighborY="0"/>
      <dgm:spPr>
        <a:solidFill>
          <a:schemeClr val="bg1">
            <a:lumMod val="65000"/>
          </a:schemeClr>
        </a:solidFill>
        <a:ln>
          <a:solidFill>
            <a:schemeClr val="accent1"/>
          </a:solidFill>
        </a:ln>
      </dgm:spPr>
    </dgm:pt>
    <dgm:pt modelId="{FF2A5492-804D-754F-976F-0927BF1E33C7}" type="pres">
      <dgm:prSet presAssocID="{23C00F0C-3D00-BF45-A4B8-F91962596FD3}" presName="tile4text" presStyleLbl="node1" presStyleIdx="3" presStyleCnt="4">
        <dgm:presLayoutVars>
          <dgm:chMax val="0"/>
          <dgm:chPref val="0"/>
          <dgm:bulletEnabled val="1"/>
        </dgm:presLayoutVars>
      </dgm:prSet>
      <dgm:spPr/>
    </dgm:pt>
    <dgm:pt modelId="{9478AF63-7BEB-4B43-B54E-868039886BE3}" type="pres">
      <dgm:prSet presAssocID="{23C00F0C-3D00-BF45-A4B8-F91962596FD3}" presName="centerTile" presStyleLbl="fgShp" presStyleIdx="0" presStyleCnt="1">
        <dgm:presLayoutVars>
          <dgm:chMax val="0"/>
          <dgm:chPref val="0"/>
        </dgm:presLayoutVars>
      </dgm:prSet>
      <dgm:spPr/>
    </dgm:pt>
  </dgm:ptLst>
  <dgm:cxnLst>
    <dgm:cxn modelId="{D84E0847-CA8B-D84D-B732-2C066CDD8E07}" srcId="{23C00F0C-3D00-BF45-A4B8-F91962596FD3}" destId="{091140DA-CF71-4743-AAB9-1D2ECEB8B88C}" srcOrd="0" destOrd="0" parTransId="{5DA2DD89-17E4-8D44-A6AD-D4BC5AC7FFC9}" sibTransId="{828BFA3B-AE0F-514A-964C-9C45D1269E25}"/>
    <dgm:cxn modelId="{43B78852-BE33-064C-8587-750CB49659FE}" type="presOf" srcId="{40A87A05-DECA-8D41-ABD3-194CCFB1D2CE}" destId="{FC7D1C58-9C60-0E4B-AADB-CDF27CC75FCA}" srcOrd="0" destOrd="0" presId="urn:microsoft.com/office/officeart/2005/8/layout/matrix1"/>
    <dgm:cxn modelId="{41944356-600F-F54E-9A1A-A5B3695C0AE6}" srcId="{091140DA-CF71-4743-AAB9-1D2ECEB8B88C}" destId="{47E7608C-61DD-1C49-9FD8-FBD1016752AC}" srcOrd="1" destOrd="0" parTransId="{05FEF5A0-931A-2D47-AA52-14825F0DC19E}" sibTransId="{2547A27D-0FAC-B243-B33D-F1AE23593BF5}"/>
    <dgm:cxn modelId="{E7719373-1B8D-4442-B28A-97710A354617}" srcId="{091140DA-CF71-4743-AAB9-1D2ECEB8B88C}" destId="{40A87A05-DECA-8D41-ABD3-194CCFB1D2CE}" srcOrd="0" destOrd="0" parTransId="{250323F5-2A12-D84F-A1C8-35E6FEAA6C38}" sibTransId="{4AD51D1B-D395-0947-BB58-3B0A91E94335}"/>
    <dgm:cxn modelId="{F13CB982-B3A2-654F-851F-A97AF67940A2}" type="presOf" srcId="{944A8FBC-85CC-8D45-8CB7-B1E54A498934}" destId="{9588BF3D-41F9-564B-BE09-B35B814EB33D}" srcOrd="1" destOrd="0" presId="urn:microsoft.com/office/officeart/2005/8/layout/matrix1"/>
    <dgm:cxn modelId="{71B89AA0-CD68-AD4E-B131-BFB85D73E336}" type="presOf" srcId="{47E7608C-61DD-1C49-9FD8-FBD1016752AC}" destId="{F14FDB99-A65F-F54B-8C5B-04D5F14DC689}" srcOrd="0" destOrd="0" presId="urn:microsoft.com/office/officeart/2005/8/layout/matrix1"/>
    <dgm:cxn modelId="{FC6174A5-374D-4042-8E9E-82EBFAC5D090}" type="presOf" srcId="{091140DA-CF71-4743-AAB9-1D2ECEB8B88C}" destId="{9478AF63-7BEB-4B43-B54E-868039886BE3}" srcOrd="0" destOrd="0" presId="urn:microsoft.com/office/officeart/2005/8/layout/matrix1"/>
    <dgm:cxn modelId="{C2B786CE-8D64-1641-AB5E-96CF86D39458}" type="presOf" srcId="{23C00F0C-3D00-BF45-A4B8-F91962596FD3}" destId="{E1084C08-A3D8-E24F-A621-803C470B1CE7}" srcOrd="0" destOrd="0" presId="urn:microsoft.com/office/officeart/2005/8/layout/matrix1"/>
    <dgm:cxn modelId="{C439B5DB-07D0-9C40-A868-558025E3F3A5}" type="presOf" srcId="{40A87A05-DECA-8D41-ABD3-194CCFB1D2CE}" destId="{3B114F3B-F660-EF4A-A716-A7E7F2A4E1EB}" srcOrd="1" destOrd="0" presId="urn:microsoft.com/office/officeart/2005/8/layout/matrix1"/>
    <dgm:cxn modelId="{6B5E85EA-5D32-A444-A72F-0DF337D1424C}" srcId="{091140DA-CF71-4743-AAB9-1D2ECEB8B88C}" destId="{944A8FBC-85CC-8D45-8CB7-B1E54A498934}" srcOrd="2" destOrd="0" parTransId="{5E3A69AB-FAA7-6E4F-A3D0-4ED8D85229B0}" sibTransId="{0F54F917-6DE5-EA4D-9894-7551F869ED29}"/>
    <dgm:cxn modelId="{59CC30EB-B969-7344-BE76-8C01E8816504}" type="presOf" srcId="{944A8FBC-85CC-8D45-8CB7-B1E54A498934}" destId="{0BE44FE5-EF1E-4449-8215-309D07C369D4}" srcOrd="0" destOrd="0" presId="urn:microsoft.com/office/officeart/2005/8/layout/matrix1"/>
    <dgm:cxn modelId="{DE0840EE-EEC5-8943-B3BC-D0237B1D48CD}" type="presOf" srcId="{47E7608C-61DD-1C49-9FD8-FBD1016752AC}" destId="{35AFD27A-DAE2-5D45-8408-35C9137EE265}" srcOrd="1" destOrd="0" presId="urn:microsoft.com/office/officeart/2005/8/layout/matrix1"/>
    <dgm:cxn modelId="{12DE7294-66D3-DE40-A53A-559A71DA3CFF}" type="presParOf" srcId="{E1084C08-A3D8-E24F-A621-803C470B1CE7}" destId="{33306389-F76B-5E4F-89B3-F18FD4E287CB}" srcOrd="0" destOrd="0" presId="urn:microsoft.com/office/officeart/2005/8/layout/matrix1"/>
    <dgm:cxn modelId="{6E228324-1513-A94B-9817-971603502B51}" type="presParOf" srcId="{33306389-F76B-5E4F-89B3-F18FD4E287CB}" destId="{FC7D1C58-9C60-0E4B-AADB-CDF27CC75FCA}" srcOrd="0" destOrd="0" presId="urn:microsoft.com/office/officeart/2005/8/layout/matrix1"/>
    <dgm:cxn modelId="{CB229D32-72D6-AB4E-B263-6EEFAB0C5DF5}" type="presParOf" srcId="{33306389-F76B-5E4F-89B3-F18FD4E287CB}" destId="{3B114F3B-F660-EF4A-A716-A7E7F2A4E1EB}" srcOrd="1" destOrd="0" presId="urn:microsoft.com/office/officeart/2005/8/layout/matrix1"/>
    <dgm:cxn modelId="{735847F7-F472-674A-9B94-88D0033D6E9A}" type="presParOf" srcId="{33306389-F76B-5E4F-89B3-F18FD4E287CB}" destId="{F14FDB99-A65F-F54B-8C5B-04D5F14DC689}" srcOrd="2" destOrd="0" presId="urn:microsoft.com/office/officeart/2005/8/layout/matrix1"/>
    <dgm:cxn modelId="{316ADF0A-C611-DF4C-8632-2B1A88DB069C}" type="presParOf" srcId="{33306389-F76B-5E4F-89B3-F18FD4E287CB}" destId="{35AFD27A-DAE2-5D45-8408-35C9137EE265}" srcOrd="3" destOrd="0" presId="urn:microsoft.com/office/officeart/2005/8/layout/matrix1"/>
    <dgm:cxn modelId="{090A601B-26FA-1549-A8E2-24D27EC3380F}" type="presParOf" srcId="{33306389-F76B-5E4F-89B3-F18FD4E287CB}" destId="{0BE44FE5-EF1E-4449-8215-309D07C369D4}" srcOrd="4" destOrd="0" presId="urn:microsoft.com/office/officeart/2005/8/layout/matrix1"/>
    <dgm:cxn modelId="{B46080CA-DC07-4F42-9ABD-DB1732DA3C81}" type="presParOf" srcId="{33306389-F76B-5E4F-89B3-F18FD4E287CB}" destId="{9588BF3D-41F9-564B-BE09-B35B814EB33D}" srcOrd="5" destOrd="0" presId="urn:microsoft.com/office/officeart/2005/8/layout/matrix1"/>
    <dgm:cxn modelId="{08E29FB6-25F0-1E41-A5FB-F8F499332D25}" type="presParOf" srcId="{33306389-F76B-5E4F-89B3-F18FD4E287CB}" destId="{7862D5A2-8EED-E84E-9A58-B436121C3E8D}" srcOrd="6" destOrd="0" presId="urn:microsoft.com/office/officeart/2005/8/layout/matrix1"/>
    <dgm:cxn modelId="{2128F0B6-19C4-CE43-AEBB-DBDE0DE77306}" type="presParOf" srcId="{33306389-F76B-5E4F-89B3-F18FD4E287CB}" destId="{FF2A5492-804D-754F-976F-0927BF1E33C7}" srcOrd="7" destOrd="0" presId="urn:microsoft.com/office/officeart/2005/8/layout/matrix1"/>
    <dgm:cxn modelId="{194A970C-0B44-024C-9AA7-ADEFCAA763A5}" type="presParOf" srcId="{E1084C08-A3D8-E24F-A621-803C470B1CE7}" destId="{9478AF63-7BEB-4B43-B54E-868039886B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C00F0C-3D00-BF45-A4B8-F91962596FD3}"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91140DA-CF71-4743-AAB9-1D2ECEB8B88C}">
      <dgm:prSet phldrT="[Text]"/>
      <dgm:spPr>
        <a:solidFill>
          <a:schemeClr val="accent1"/>
        </a:solidFill>
      </dgm:spPr>
      <dgm:t>
        <a:bodyPr/>
        <a:lstStyle/>
        <a:p>
          <a:r>
            <a:rPr lang="en-US" dirty="0"/>
            <a:t>VMN Volunteers and Insurance</a:t>
          </a:r>
        </a:p>
      </dgm:t>
    </dgm:pt>
    <dgm:pt modelId="{5DA2DD89-17E4-8D44-A6AD-D4BC5AC7FFC9}" type="parTrans" cxnId="{D84E0847-CA8B-D84D-B732-2C066CDD8E07}">
      <dgm:prSet/>
      <dgm:spPr/>
      <dgm:t>
        <a:bodyPr/>
        <a:lstStyle/>
        <a:p>
          <a:endParaRPr lang="en-US"/>
        </a:p>
      </dgm:t>
    </dgm:pt>
    <dgm:pt modelId="{828BFA3B-AE0F-514A-964C-9C45D1269E25}" type="sibTrans" cxnId="{D84E0847-CA8B-D84D-B732-2C066CDD8E07}">
      <dgm:prSet/>
      <dgm:spPr/>
      <dgm:t>
        <a:bodyPr/>
        <a:lstStyle/>
        <a:p>
          <a:endParaRPr lang="en-US"/>
        </a:p>
      </dgm:t>
    </dgm:pt>
    <dgm:pt modelId="{40A87A05-DECA-8D41-ABD3-194CCFB1D2CE}">
      <dgm:prSet phldrT="[Text]"/>
      <dgm:spPr>
        <a:solidFill>
          <a:schemeClr val="bg1">
            <a:lumMod val="65000"/>
          </a:schemeClr>
        </a:solidFill>
        <a:ln>
          <a:solidFill>
            <a:schemeClr val="accent1"/>
          </a:solidFill>
        </a:ln>
      </dgm:spPr>
      <dgm:t>
        <a:bodyPr/>
        <a:lstStyle/>
        <a:p>
          <a:r>
            <a:rPr lang="en-US" dirty="0">
              <a:solidFill>
                <a:schemeClr val="bg1"/>
              </a:solidFill>
            </a:rPr>
            <a:t>Liability</a:t>
          </a:r>
        </a:p>
      </dgm:t>
    </dgm:pt>
    <dgm:pt modelId="{250323F5-2A12-D84F-A1C8-35E6FEAA6C38}" type="parTrans" cxnId="{E7719373-1B8D-4442-B28A-97710A354617}">
      <dgm:prSet/>
      <dgm:spPr/>
      <dgm:t>
        <a:bodyPr/>
        <a:lstStyle/>
        <a:p>
          <a:endParaRPr lang="en-US"/>
        </a:p>
      </dgm:t>
    </dgm:pt>
    <dgm:pt modelId="{4AD51D1B-D395-0947-BB58-3B0A91E94335}" type="sibTrans" cxnId="{E7719373-1B8D-4442-B28A-97710A354617}">
      <dgm:prSet/>
      <dgm:spPr/>
      <dgm:t>
        <a:bodyPr/>
        <a:lstStyle/>
        <a:p>
          <a:endParaRPr lang="en-US"/>
        </a:p>
      </dgm:t>
    </dgm:pt>
    <dgm:pt modelId="{47E7608C-61DD-1C49-9FD8-FBD1016752AC}">
      <dgm:prSet phldrT="[Text]"/>
      <dgm:spPr>
        <a:solidFill>
          <a:schemeClr val="bg1">
            <a:lumMod val="65000"/>
          </a:schemeClr>
        </a:solidFill>
        <a:ln>
          <a:solidFill>
            <a:schemeClr val="accent1"/>
          </a:solidFill>
        </a:ln>
      </dgm:spPr>
      <dgm:t>
        <a:bodyPr/>
        <a:lstStyle/>
        <a:p>
          <a:r>
            <a:rPr lang="en-US" dirty="0">
              <a:solidFill>
                <a:schemeClr val="bg1"/>
              </a:solidFill>
            </a:rPr>
            <a:t>Health</a:t>
          </a:r>
        </a:p>
      </dgm:t>
    </dgm:pt>
    <dgm:pt modelId="{05FEF5A0-931A-2D47-AA52-14825F0DC19E}" type="parTrans" cxnId="{41944356-600F-F54E-9A1A-A5B3695C0AE6}">
      <dgm:prSet/>
      <dgm:spPr/>
      <dgm:t>
        <a:bodyPr/>
        <a:lstStyle/>
        <a:p>
          <a:endParaRPr lang="en-US"/>
        </a:p>
      </dgm:t>
    </dgm:pt>
    <dgm:pt modelId="{2547A27D-0FAC-B243-B33D-F1AE23593BF5}" type="sibTrans" cxnId="{41944356-600F-F54E-9A1A-A5B3695C0AE6}">
      <dgm:prSet/>
      <dgm:spPr/>
      <dgm:t>
        <a:bodyPr/>
        <a:lstStyle/>
        <a:p>
          <a:endParaRPr lang="en-US"/>
        </a:p>
      </dgm:t>
    </dgm:pt>
    <dgm:pt modelId="{944A8FBC-85CC-8D45-8CB7-B1E54A498934}">
      <dgm:prSet phldrT="[Text]"/>
      <dgm:spPr>
        <a:solidFill>
          <a:schemeClr val="bg1">
            <a:lumMod val="65000"/>
          </a:schemeClr>
        </a:solidFill>
        <a:ln>
          <a:solidFill>
            <a:schemeClr val="accent1"/>
          </a:solidFill>
        </a:ln>
      </dgm:spPr>
      <dgm:t>
        <a:bodyPr/>
        <a:lstStyle/>
        <a:p>
          <a:r>
            <a:rPr lang="en-US" dirty="0">
              <a:solidFill>
                <a:schemeClr val="bg1"/>
              </a:solidFill>
            </a:rPr>
            <a:t>Automobile</a:t>
          </a:r>
        </a:p>
        <a:p>
          <a:endParaRPr lang="en-US" dirty="0">
            <a:solidFill>
              <a:schemeClr val="bg1"/>
            </a:solidFill>
          </a:endParaRPr>
        </a:p>
      </dgm:t>
    </dgm:pt>
    <dgm:pt modelId="{5E3A69AB-FAA7-6E4F-A3D0-4ED8D85229B0}" type="parTrans" cxnId="{6B5E85EA-5D32-A444-A72F-0DF337D1424C}">
      <dgm:prSet/>
      <dgm:spPr/>
      <dgm:t>
        <a:bodyPr/>
        <a:lstStyle/>
        <a:p>
          <a:endParaRPr lang="en-US"/>
        </a:p>
      </dgm:t>
    </dgm:pt>
    <dgm:pt modelId="{0F54F917-6DE5-EA4D-9894-7551F869ED29}" type="sibTrans" cxnId="{6B5E85EA-5D32-A444-A72F-0DF337D1424C}">
      <dgm:prSet/>
      <dgm:spPr/>
      <dgm:t>
        <a:bodyPr/>
        <a:lstStyle/>
        <a:p>
          <a:endParaRPr lang="en-US"/>
        </a:p>
      </dgm:t>
    </dgm:pt>
    <dgm:pt modelId="{E1084C08-A3D8-E24F-A621-803C470B1CE7}" type="pres">
      <dgm:prSet presAssocID="{23C00F0C-3D00-BF45-A4B8-F91962596FD3}" presName="diagram" presStyleCnt="0">
        <dgm:presLayoutVars>
          <dgm:chMax val="1"/>
          <dgm:dir/>
          <dgm:animLvl val="ctr"/>
          <dgm:resizeHandles val="exact"/>
        </dgm:presLayoutVars>
      </dgm:prSet>
      <dgm:spPr/>
    </dgm:pt>
    <dgm:pt modelId="{33306389-F76B-5E4F-89B3-F18FD4E287CB}" type="pres">
      <dgm:prSet presAssocID="{23C00F0C-3D00-BF45-A4B8-F91962596FD3}" presName="matrix" presStyleCnt="0"/>
      <dgm:spPr/>
    </dgm:pt>
    <dgm:pt modelId="{FC7D1C58-9C60-0E4B-AADB-CDF27CC75FCA}" type="pres">
      <dgm:prSet presAssocID="{23C00F0C-3D00-BF45-A4B8-F91962596FD3}" presName="tile1" presStyleLbl="node1" presStyleIdx="0" presStyleCnt="4"/>
      <dgm:spPr/>
    </dgm:pt>
    <dgm:pt modelId="{3B114F3B-F660-EF4A-A716-A7E7F2A4E1EB}" type="pres">
      <dgm:prSet presAssocID="{23C00F0C-3D00-BF45-A4B8-F91962596FD3}" presName="tile1text" presStyleLbl="node1" presStyleIdx="0" presStyleCnt="4">
        <dgm:presLayoutVars>
          <dgm:chMax val="0"/>
          <dgm:chPref val="0"/>
          <dgm:bulletEnabled val="1"/>
        </dgm:presLayoutVars>
      </dgm:prSet>
      <dgm:spPr/>
    </dgm:pt>
    <dgm:pt modelId="{F14FDB99-A65F-F54B-8C5B-04D5F14DC689}" type="pres">
      <dgm:prSet presAssocID="{23C00F0C-3D00-BF45-A4B8-F91962596FD3}" presName="tile2" presStyleLbl="node1" presStyleIdx="1" presStyleCnt="4" custLinFactNeighborY="0"/>
      <dgm:spPr/>
    </dgm:pt>
    <dgm:pt modelId="{35AFD27A-DAE2-5D45-8408-35C9137EE265}" type="pres">
      <dgm:prSet presAssocID="{23C00F0C-3D00-BF45-A4B8-F91962596FD3}" presName="tile2text" presStyleLbl="node1" presStyleIdx="1" presStyleCnt="4">
        <dgm:presLayoutVars>
          <dgm:chMax val="0"/>
          <dgm:chPref val="0"/>
          <dgm:bulletEnabled val="1"/>
        </dgm:presLayoutVars>
      </dgm:prSet>
      <dgm:spPr/>
    </dgm:pt>
    <dgm:pt modelId="{0BE44FE5-EF1E-4449-8215-309D07C369D4}" type="pres">
      <dgm:prSet presAssocID="{23C00F0C-3D00-BF45-A4B8-F91962596FD3}" presName="tile3" presStyleLbl="node1" presStyleIdx="2" presStyleCnt="4" custLinFactNeighborY="0"/>
      <dgm:spPr/>
    </dgm:pt>
    <dgm:pt modelId="{9588BF3D-41F9-564B-BE09-B35B814EB33D}" type="pres">
      <dgm:prSet presAssocID="{23C00F0C-3D00-BF45-A4B8-F91962596FD3}" presName="tile3text" presStyleLbl="node1" presStyleIdx="2" presStyleCnt="4">
        <dgm:presLayoutVars>
          <dgm:chMax val="0"/>
          <dgm:chPref val="0"/>
          <dgm:bulletEnabled val="1"/>
        </dgm:presLayoutVars>
      </dgm:prSet>
      <dgm:spPr/>
    </dgm:pt>
    <dgm:pt modelId="{7862D5A2-8EED-E84E-9A58-B436121C3E8D}" type="pres">
      <dgm:prSet presAssocID="{23C00F0C-3D00-BF45-A4B8-F91962596FD3}" presName="tile4" presStyleLbl="node1" presStyleIdx="3" presStyleCnt="4" custLinFactNeighborY="0"/>
      <dgm:spPr>
        <a:solidFill>
          <a:schemeClr val="bg1">
            <a:lumMod val="65000"/>
          </a:schemeClr>
        </a:solidFill>
        <a:ln>
          <a:solidFill>
            <a:schemeClr val="accent1"/>
          </a:solidFill>
        </a:ln>
      </dgm:spPr>
    </dgm:pt>
    <dgm:pt modelId="{FF2A5492-804D-754F-976F-0927BF1E33C7}" type="pres">
      <dgm:prSet presAssocID="{23C00F0C-3D00-BF45-A4B8-F91962596FD3}" presName="tile4text" presStyleLbl="node1" presStyleIdx="3" presStyleCnt="4">
        <dgm:presLayoutVars>
          <dgm:chMax val="0"/>
          <dgm:chPref val="0"/>
          <dgm:bulletEnabled val="1"/>
        </dgm:presLayoutVars>
      </dgm:prSet>
      <dgm:spPr/>
    </dgm:pt>
    <dgm:pt modelId="{9478AF63-7BEB-4B43-B54E-868039886BE3}" type="pres">
      <dgm:prSet presAssocID="{23C00F0C-3D00-BF45-A4B8-F91962596FD3}" presName="centerTile" presStyleLbl="fgShp" presStyleIdx="0" presStyleCnt="1">
        <dgm:presLayoutVars>
          <dgm:chMax val="0"/>
          <dgm:chPref val="0"/>
        </dgm:presLayoutVars>
      </dgm:prSet>
      <dgm:spPr/>
    </dgm:pt>
  </dgm:ptLst>
  <dgm:cxnLst>
    <dgm:cxn modelId="{D84E0847-CA8B-D84D-B732-2C066CDD8E07}" srcId="{23C00F0C-3D00-BF45-A4B8-F91962596FD3}" destId="{091140DA-CF71-4743-AAB9-1D2ECEB8B88C}" srcOrd="0" destOrd="0" parTransId="{5DA2DD89-17E4-8D44-A6AD-D4BC5AC7FFC9}" sibTransId="{828BFA3B-AE0F-514A-964C-9C45D1269E25}"/>
    <dgm:cxn modelId="{43B78852-BE33-064C-8587-750CB49659FE}" type="presOf" srcId="{40A87A05-DECA-8D41-ABD3-194CCFB1D2CE}" destId="{FC7D1C58-9C60-0E4B-AADB-CDF27CC75FCA}" srcOrd="0" destOrd="0" presId="urn:microsoft.com/office/officeart/2005/8/layout/matrix1"/>
    <dgm:cxn modelId="{41944356-600F-F54E-9A1A-A5B3695C0AE6}" srcId="{091140DA-CF71-4743-AAB9-1D2ECEB8B88C}" destId="{47E7608C-61DD-1C49-9FD8-FBD1016752AC}" srcOrd="1" destOrd="0" parTransId="{05FEF5A0-931A-2D47-AA52-14825F0DC19E}" sibTransId="{2547A27D-0FAC-B243-B33D-F1AE23593BF5}"/>
    <dgm:cxn modelId="{E7719373-1B8D-4442-B28A-97710A354617}" srcId="{091140DA-CF71-4743-AAB9-1D2ECEB8B88C}" destId="{40A87A05-DECA-8D41-ABD3-194CCFB1D2CE}" srcOrd="0" destOrd="0" parTransId="{250323F5-2A12-D84F-A1C8-35E6FEAA6C38}" sibTransId="{4AD51D1B-D395-0947-BB58-3B0A91E94335}"/>
    <dgm:cxn modelId="{F13CB982-B3A2-654F-851F-A97AF67940A2}" type="presOf" srcId="{944A8FBC-85CC-8D45-8CB7-B1E54A498934}" destId="{9588BF3D-41F9-564B-BE09-B35B814EB33D}" srcOrd="1" destOrd="0" presId="urn:microsoft.com/office/officeart/2005/8/layout/matrix1"/>
    <dgm:cxn modelId="{71B89AA0-CD68-AD4E-B131-BFB85D73E336}" type="presOf" srcId="{47E7608C-61DD-1C49-9FD8-FBD1016752AC}" destId="{F14FDB99-A65F-F54B-8C5B-04D5F14DC689}" srcOrd="0" destOrd="0" presId="urn:microsoft.com/office/officeart/2005/8/layout/matrix1"/>
    <dgm:cxn modelId="{FC6174A5-374D-4042-8E9E-82EBFAC5D090}" type="presOf" srcId="{091140DA-CF71-4743-AAB9-1D2ECEB8B88C}" destId="{9478AF63-7BEB-4B43-B54E-868039886BE3}" srcOrd="0" destOrd="0" presId="urn:microsoft.com/office/officeart/2005/8/layout/matrix1"/>
    <dgm:cxn modelId="{C2B786CE-8D64-1641-AB5E-96CF86D39458}" type="presOf" srcId="{23C00F0C-3D00-BF45-A4B8-F91962596FD3}" destId="{E1084C08-A3D8-E24F-A621-803C470B1CE7}" srcOrd="0" destOrd="0" presId="urn:microsoft.com/office/officeart/2005/8/layout/matrix1"/>
    <dgm:cxn modelId="{C439B5DB-07D0-9C40-A868-558025E3F3A5}" type="presOf" srcId="{40A87A05-DECA-8D41-ABD3-194CCFB1D2CE}" destId="{3B114F3B-F660-EF4A-A716-A7E7F2A4E1EB}" srcOrd="1" destOrd="0" presId="urn:microsoft.com/office/officeart/2005/8/layout/matrix1"/>
    <dgm:cxn modelId="{6B5E85EA-5D32-A444-A72F-0DF337D1424C}" srcId="{091140DA-CF71-4743-AAB9-1D2ECEB8B88C}" destId="{944A8FBC-85CC-8D45-8CB7-B1E54A498934}" srcOrd="2" destOrd="0" parTransId="{5E3A69AB-FAA7-6E4F-A3D0-4ED8D85229B0}" sibTransId="{0F54F917-6DE5-EA4D-9894-7551F869ED29}"/>
    <dgm:cxn modelId="{59CC30EB-B969-7344-BE76-8C01E8816504}" type="presOf" srcId="{944A8FBC-85CC-8D45-8CB7-B1E54A498934}" destId="{0BE44FE5-EF1E-4449-8215-309D07C369D4}" srcOrd="0" destOrd="0" presId="urn:microsoft.com/office/officeart/2005/8/layout/matrix1"/>
    <dgm:cxn modelId="{DE0840EE-EEC5-8943-B3BC-D0237B1D48CD}" type="presOf" srcId="{47E7608C-61DD-1C49-9FD8-FBD1016752AC}" destId="{35AFD27A-DAE2-5D45-8408-35C9137EE265}" srcOrd="1" destOrd="0" presId="urn:microsoft.com/office/officeart/2005/8/layout/matrix1"/>
    <dgm:cxn modelId="{12DE7294-66D3-DE40-A53A-559A71DA3CFF}" type="presParOf" srcId="{E1084C08-A3D8-E24F-A621-803C470B1CE7}" destId="{33306389-F76B-5E4F-89B3-F18FD4E287CB}" srcOrd="0" destOrd="0" presId="urn:microsoft.com/office/officeart/2005/8/layout/matrix1"/>
    <dgm:cxn modelId="{6E228324-1513-A94B-9817-971603502B51}" type="presParOf" srcId="{33306389-F76B-5E4F-89B3-F18FD4E287CB}" destId="{FC7D1C58-9C60-0E4B-AADB-CDF27CC75FCA}" srcOrd="0" destOrd="0" presId="urn:microsoft.com/office/officeart/2005/8/layout/matrix1"/>
    <dgm:cxn modelId="{CB229D32-72D6-AB4E-B263-6EEFAB0C5DF5}" type="presParOf" srcId="{33306389-F76B-5E4F-89B3-F18FD4E287CB}" destId="{3B114F3B-F660-EF4A-A716-A7E7F2A4E1EB}" srcOrd="1" destOrd="0" presId="urn:microsoft.com/office/officeart/2005/8/layout/matrix1"/>
    <dgm:cxn modelId="{735847F7-F472-674A-9B94-88D0033D6E9A}" type="presParOf" srcId="{33306389-F76B-5E4F-89B3-F18FD4E287CB}" destId="{F14FDB99-A65F-F54B-8C5B-04D5F14DC689}" srcOrd="2" destOrd="0" presId="urn:microsoft.com/office/officeart/2005/8/layout/matrix1"/>
    <dgm:cxn modelId="{316ADF0A-C611-DF4C-8632-2B1A88DB069C}" type="presParOf" srcId="{33306389-F76B-5E4F-89B3-F18FD4E287CB}" destId="{35AFD27A-DAE2-5D45-8408-35C9137EE265}" srcOrd="3" destOrd="0" presId="urn:microsoft.com/office/officeart/2005/8/layout/matrix1"/>
    <dgm:cxn modelId="{090A601B-26FA-1549-A8E2-24D27EC3380F}" type="presParOf" srcId="{33306389-F76B-5E4F-89B3-F18FD4E287CB}" destId="{0BE44FE5-EF1E-4449-8215-309D07C369D4}" srcOrd="4" destOrd="0" presId="urn:microsoft.com/office/officeart/2005/8/layout/matrix1"/>
    <dgm:cxn modelId="{B46080CA-DC07-4F42-9ABD-DB1732DA3C81}" type="presParOf" srcId="{33306389-F76B-5E4F-89B3-F18FD4E287CB}" destId="{9588BF3D-41F9-564B-BE09-B35B814EB33D}" srcOrd="5" destOrd="0" presId="urn:microsoft.com/office/officeart/2005/8/layout/matrix1"/>
    <dgm:cxn modelId="{08E29FB6-25F0-1E41-A5FB-F8F499332D25}" type="presParOf" srcId="{33306389-F76B-5E4F-89B3-F18FD4E287CB}" destId="{7862D5A2-8EED-E84E-9A58-B436121C3E8D}" srcOrd="6" destOrd="0" presId="urn:microsoft.com/office/officeart/2005/8/layout/matrix1"/>
    <dgm:cxn modelId="{2128F0B6-19C4-CE43-AEBB-DBDE0DE77306}" type="presParOf" srcId="{33306389-F76B-5E4F-89B3-F18FD4E287CB}" destId="{FF2A5492-804D-754F-976F-0927BF1E33C7}" srcOrd="7" destOrd="0" presId="urn:microsoft.com/office/officeart/2005/8/layout/matrix1"/>
    <dgm:cxn modelId="{194A970C-0B44-024C-9AA7-ADEFCAA763A5}" type="presParOf" srcId="{E1084C08-A3D8-E24F-A621-803C470B1CE7}" destId="{9478AF63-7BEB-4B43-B54E-868039886B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C00F0C-3D00-BF45-A4B8-F91962596FD3}"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91140DA-CF71-4743-AAB9-1D2ECEB8B88C}">
      <dgm:prSet phldrT="[Text]"/>
      <dgm:spPr>
        <a:solidFill>
          <a:schemeClr val="accent1"/>
        </a:solidFill>
      </dgm:spPr>
      <dgm:t>
        <a:bodyPr/>
        <a:lstStyle/>
        <a:p>
          <a:r>
            <a:rPr lang="en-US" dirty="0"/>
            <a:t>Non-VMNs</a:t>
          </a:r>
          <a:br>
            <a:rPr lang="en-US" dirty="0"/>
          </a:br>
          <a:r>
            <a:rPr lang="en-US" dirty="0"/>
            <a:t>&amp; Other Organizations</a:t>
          </a:r>
        </a:p>
      </dgm:t>
    </dgm:pt>
    <dgm:pt modelId="{5DA2DD89-17E4-8D44-A6AD-D4BC5AC7FFC9}" type="parTrans" cxnId="{D84E0847-CA8B-D84D-B732-2C066CDD8E07}">
      <dgm:prSet/>
      <dgm:spPr/>
      <dgm:t>
        <a:bodyPr/>
        <a:lstStyle/>
        <a:p>
          <a:endParaRPr lang="en-US"/>
        </a:p>
      </dgm:t>
    </dgm:pt>
    <dgm:pt modelId="{828BFA3B-AE0F-514A-964C-9C45D1269E25}" type="sibTrans" cxnId="{D84E0847-CA8B-D84D-B732-2C066CDD8E07}">
      <dgm:prSet/>
      <dgm:spPr/>
      <dgm:t>
        <a:bodyPr/>
        <a:lstStyle/>
        <a:p>
          <a:endParaRPr lang="en-US"/>
        </a:p>
      </dgm:t>
    </dgm:pt>
    <dgm:pt modelId="{40A87A05-DECA-8D41-ABD3-194CCFB1D2CE}">
      <dgm:prSet phldrT="[Text]"/>
      <dgm:spPr>
        <a:solidFill>
          <a:schemeClr val="bg1">
            <a:lumMod val="65000"/>
          </a:schemeClr>
        </a:solidFill>
        <a:ln>
          <a:solidFill>
            <a:schemeClr val="accent1"/>
          </a:solidFill>
        </a:ln>
      </dgm:spPr>
      <dgm:t>
        <a:bodyPr/>
        <a:lstStyle/>
        <a:p>
          <a:r>
            <a:rPr lang="en-US" dirty="0">
              <a:solidFill>
                <a:schemeClr val="bg1"/>
              </a:solidFill>
            </a:rPr>
            <a:t>Liability</a:t>
          </a:r>
        </a:p>
      </dgm:t>
    </dgm:pt>
    <dgm:pt modelId="{250323F5-2A12-D84F-A1C8-35E6FEAA6C38}" type="parTrans" cxnId="{E7719373-1B8D-4442-B28A-97710A354617}">
      <dgm:prSet/>
      <dgm:spPr/>
      <dgm:t>
        <a:bodyPr/>
        <a:lstStyle/>
        <a:p>
          <a:endParaRPr lang="en-US"/>
        </a:p>
      </dgm:t>
    </dgm:pt>
    <dgm:pt modelId="{4AD51D1B-D395-0947-BB58-3B0A91E94335}" type="sibTrans" cxnId="{E7719373-1B8D-4442-B28A-97710A354617}">
      <dgm:prSet/>
      <dgm:spPr/>
      <dgm:t>
        <a:bodyPr/>
        <a:lstStyle/>
        <a:p>
          <a:endParaRPr lang="en-US"/>
        </a:p>
      </dgm:t>
    </dgm:pt>
    <dgm:pt modelId="{47E7608C-61DD-1C49-9FD8-FBD1016752AC}">
      <dgm:prSet phldrT="[Text]"/>
      <dgm:spPr>
        <a:solidFill>
          <a:schemeClr val="bg1">
            <a:lumMod val="65000"/>
          </a:schemeClr>
        </a:solidFill>
        <a:ln>
          <a:solidFill>
            <a:schemeClr val="accent1"/>
          </a:solidFill>
        </a:ln>
      </dgm:spPr>
      <dgm:t>
        <a:bodyPr/>
        <a:lstStyle/>
        <a:p>
          <a:r>
            <a:rPr lang="en-US" dirty="0">
              <a:solidFill>
                <a:schemeClr val="bg1"/>
              </a:solidFill>
            </a:rPr>
            <a:t>Health</a:t>
          </a:r>
        </a:p>
      </dgm:t>
    </dgm:pt>
    <dgm:pt modelId="{05FEF5A0-931A-2D47-AA52-14825F0DC19E}" type="parTrans" cxnId="{41944356-600F-F54E-9A1A-A5B3695C0AE6}">
      <dgm:prSet/>
      <dgm:spPr/>
      <dgm:t>
        <a:bodyPr/>
        <a:lstStyle/>
        <a:p>
          <a:endParaRPr lang="en-US"/>
        </a:p>
      </dgm:t>
    </dgm:pt>
    <dgm:pt modelId="{2547A27D-0FAC-B243-B33D-F1AE23593BF5}" type="sibTrans" cxnId="{41944356-600F-F54E-9A1A-A5B3695C0AE6}">
      <dgm:prSet/>
      <dgm:spPr/>
      <dgm:t>
        <a:bodyPr/>
        <a:lstStyle/>
        <a:p>
          <a:endParaRPr lang="en-US"/>
        </a:p>
      </dgm:t>
    </dgm:pt>
    <dgm:pt modelId="{944A8FBC-85CC-8D45-8CB7-B1E54A498934}">
      <dgm:prSet phldrT="[Text]"/>
      <dgm:spPr>
        <a:solidFill>
          <a:schemeClr val="bg1">
            <a:lumMod val="65000"/>
          </a:schemeClr>
        </a:solidFill>
        <a:ln>
          <a:solidFill>
            <a:schemeClr val="accent1"/>
          </a:solidFill>
        </a:ln>
      </dgm:spPr>
      <dgm:t>
        <a:bodyPr/>
        <a:lstStyle/>
        <a:p>
          <a:r>
            <a:rPr lang="en-US" dirty="0">
              <a:solidFill>
                <a:schemeClr val="bg1"/>
              </a:solidFill>
            </a:rPr>
            <a:t>Automobile</a:t>
          </a:r>
        </a:p>
      </dgm:t>
    </dgm:pt>
    <dgm:pt modelId="{5E3A69AB-FAA7-6E4F-A3D0-4ED8D85229B0}" type="parTrans" cxnId="{6B5E85EA-5D32-A444-A72F-0DF337D1424C}">
      <dgm:prSet/>
      <dgm:spPr/>
      <dgm:t>
        <a:bodyPr/>
        <a:lstStyle/>
        <a:p>
          <a:endParaRPr lang="en-US"/>
        </a:p>
      </dgm:t>
    </dgm:pt>
    <dgm:pt modelId="{0F54F917-6DE5-EA4D-9894-7551F869ED29}" type="sibTrans" cxnId="{6B5E85EA-5D32-A444-A72F-0DF337D1424C}">
      <dgm:prSet/>
      <dgm:spPr/>
      <dgm:t>
        <a:bodyPr/>
        <a:lstStyle/>
        <a:p>
          <a:endParaRPr lang="en-US"/>
        </a:p>
      </dgm:t>
    </dgm:pt>
    <dgm:pt modelId="{E1084C08-A3D8-E24F-A621-803C470B1CE7}" type="pres">
      <dgm:prSet presAssocID="{23C00F0C-3D00-BF45-A4B8-F91962596FD3}" presName="diagram" presStyleCnt="0">
        <dgm:presLayoutVars>
          <dgm:chMax val="1"/>
          <dgm:dir/>
          <dgm:animLvl val="ctr"/>
          <dgm:resizeHandles val="exact"/>
        </dgm:presLayoutVars>
      </dgm:prSet>
      <dgm:spPr/>
    </dgm:pt>
    <dgm:pt modelId="{33306389-F76B-5E4F-89B3-F18FD4E287CB}" type="pres">
      <dgm:prSet presAssocID="{23C00F0C-3D00-BF45-A4B8-F91962596FD3}" presName="matrix" presStyleCnt="0"/>
      <dgm:spPr/>
    </dgm:pt>
    <dgm:pt modelId="{FC7D1C58-9C60-0E4B-AADB-CDF27CC75FCA}" type="pres">
      <dgm:prSet presAssocID="{23C00F0C-3D00-BF45-A4B8-F91962596FD3}" presName="tile1" presStyleLbl="node1" presStyleIdx="0" presStyleCnt="4"/>
      <dgm:spPr/>
    </dgm:pt>
    <dgm:pt modelId="{3B114F3B-F660-EF4A-A716-A7E7F2A4E1EB}" type="pres">
      <dgm:prSet presAssocID="{23C00F0C-3D00-BF45-A4B8-F91962596FD3}" presName="tile1text" presStyleLbl="node1" presStyleIdx="0" presStyleCnt="4">
        <dgm:presLayoutVars>
          <dgm:chMax val="0"/>
          <dgm:chPref val="0"/>
          <dgm:bulletEnabled val="1"/>
        </dgm:presLayoutVars>
      </dgm:prSet>
      <dgm:spPr/>
    </dgm:pt>
    <dgm:pt modelId="{F14FDB99-A65F-F54B-8C5B-04D5F14DC689}" type="pres">
      <dgm:prSet presAssocID="{23C00F0C-3D00-BF45-A4B8-F91962596FD3}" presName="tile2" presStyleLbl="node1" presStyleIdx="1" presStyleCnt="4" custLinFactNeighborY="0"/>
      <dgm:spPr/>
    </dgm:pt>
    <dgm:pt modelId="{35AFD27A-DAE2-5D45-8408-35C9137EE265}" type="pres">
      <dgm:prSet presAssocID="{23C00F0C-3D00-BF45-A4B8-F91962596FD3}" presName="tile2text" presStyleLbl="node1" presStyleIdx="1" presStyleCnt="4">
        <dgm:presLayoutVars>
          <dgm:chMax val="0"/>
          <dgm:chPref val="0"/>
          <dgm:bulletEnabled val="1"/>
        </dgm:presLayoutVars>
      </dgm:prSet>
      <dgm:spPr/>
    </dgm:pt>
    <dgm:pt modelId="{0BE44FE5-EF1E-4449-8215-309D07C369D4}" type="pres">
      <dgm:prSet presAssocID="{23C00F0C-3D00-BF45-A4B8-F91962596FD3}" presName="tile3" presStyleLbl="node1" presStyleIdx="2" presStyleCnt="4" custLinFactNeighborY="0"/>
      <dgm:spPr/>
    </dgm:pt>
    <dgm:pt modelId="{9588BF3D-41F9-564B-BE09-B35B814EB33D}" type="pres">
      <dgm:prSet presAssocID="{23C00F0C-3D00-BF45-A4B8-F91962596FD3}" presName="tile3text" presStyleLbl="node1" presStyleIdx="2" presStyleCnt="4">
        <dgm:presLayoutVars>
          <dgm:chMax val="0"/>
          <dgm:chPref val="0"/>
          <dgm:bulletEnabled val="1"/>
        </dgm:presLayoutVars>
      </dgm:prSet>
      <dgm:spPr/>
    </dgm:pt>
    <dgm:pt modelId="{7862D5A2-8EED-E84E-9A58-B436121C3E8D}" type="pres">
      <dgm:prSet presAssocID="{23C00F0C-3D00-BF45-A4B8-F91962596FD3}" presName="tile4" presStyleLbl="node1" presStyleIdx="3" presStyleCnt="4" custLinFactNeighborY="0"/>
      <dgm:spPr>
        <a:solidFill>
          <a:schemeClr val="bg1">
            <a:lumMod val="65000"/>
          </a:schemeClr>
        </a:solidFill>
        <a:ln>
          <a:solidFill>
            <a:schemeClr val="accent1"/>
          </a:solidFill>
        </a:ln>
      </dgm:spPr>
    </dgm:pt>
    <dgm:pt modelId="{FF2A5492-804D-754F-976F-0927BF1E33C7}" type="pres">
      <dgm:prSet presAssocID="{23C00F0C-3D00-BF45-A4B8-F91962596FD3}" presName="tile4text" presStyleLbl="node1" presStyleIdx="3" presStyleCnt="4">
        <dgm:presLayoutVars>
          <dgm:chMax val="0"/>
          <dgm:chPref val="0"/>
          <dgm:bulletEnabled val="1"/>
        </dgm:presLayoutVars>
      </dgm:prSet>
      <dgm:spPr/>
    </dgm:pt>
    <dgm:pt modelId="{9478AF63-7BEB-4B43-B54E-868039886BE3}" type="pres">
      <dgm:prSet presAssocID="{23C00F0C-3D00-BF45-A4B8-F91962596FD3}" presName="centerTile" presStyleLbl="fgShp" presStyleIdx="0" presStyleCnt="1" custScaleX="134167" custScaleY="127509">
        <dgm:presLayoutVars>
          <dgm:chMax val="0"/>
          <dgm:chPref val="0"/>
        </dgm:presLayoutVars>
      </dgm:prSet>
      <dgm:spPr/>
    </dgm:pt>
  </dgm:ptLst>
  <dgm:cxnLst>
    <dgm:cxn modelId="{D84E0847-CA8B-D84D-B732-2C066CDD8E07}" srcId="{23C00F0C-3D00-BF45-A4B8-F91962596FD3}" destId="{091140DA-CF71-4743-AAB9-1D2ECEB8B88C}" srcOrd="0" destOrd="0" parTransId="{5DA2DD89-17E4-8D44-A6AD-D4BC5AC7FFC9}" sibTransId="{828BFA3B-AE0F-514A-964C-9C45D1269E25}"/>
    <dgm:cxn modelId="{43B78852-BE33-064C-8587-750CB49659FE}" type="presOf" srcId="{40A87A05-DECA-8D41-ABD3-194CCFB1D2CE}" destId="{FC7D1C58-9C60-0E4B-AADB-CDF27CC75FCA}" srcOrd="0" destOrd="0" presId="urn:microsoft.com/office/officeart/2005/8/layout/matrix1"/>
    <dgm:cxn modelId="{41944356-600F-F54E-9A1A-A5B3695C0AE6}" srcId="{091140DA-CF71-4743-AAB9-1D2ECEB8B88C}" destId="{47E7608C-61DD-1C49-9FD8-FBD1016752AC}" srcOrd="1" destOrd="0" parTransId="{05FEF5A0-931A-2D47-AA52-14825F0DC19E}" sibTransId="{2547A27D-0FAC-B243-B33D-F1AE23593BF5}"/>
    <dgm:cxn modelId="{E7719373-1B8D-4442-B28A-97710A354617}" srcId="{091140DA-CF71-4743-AAB9-1D2ECEB8B88C}" destId="{40A87A05-DECA-8D41-ABD3-194CCFB1D2CE}" srcOrd="0" destOrd="0" parTransId="{250323F5-2A12-D84F-A1C8-35E6FEAA6C38}" sibTransId="{4AD51D1B-D395-0947-BB58-3B0A91E94335}"/>
    <dgm:cxn modelId="{F13CB982-B3A2-654F-851F-A97AF67940A2}" type="presOf" srcId="{944A8FBC-85CC-8D45-8CB7-B1E54A498934}" destId="{9588BF3D-41F9-564B-BE09-B35B814EB33D}" srcOrd="1" destOrd="0" presId="urn:microsoft.com/office/officeart/2005/8/layout/matrix1"/>
    <dgm:cxn modelId="{71B89AA0-CD68-AD4E-B131-BFB85D73E336}" type="presOf" srcId="{47E7608C-61DD-1C49-9FD8-FBD1016752AC}" destId="{F14FDB99-A65F-F54B-8C5B-04D5F14DC689}" srcOrd="0" destOrd="0" presId="urn:microsoft.com/office/officeart/2005/8/layout/matrix1"/>
    <dgm:cxn modelId="{FC6174A5-374D-4042-8E9E-82EBFAC5D090}" type="presOf" srcId="{091140DA-CF71-4743-AAB9-1D2ECEB8B88C}" destId="{9478AF63-7BEB-4B43-B54E-868039886BE3}" srcOrd="0" destOrd="0" presId="urn:microsoft.com/office/officeart/2005/8/layout/matrix1"/>
    <dgm:cxn modelId="{C2B786CE-8D64-1641-AB5E-96CF86D39458}" type="presOf" srcId="{23C00F0C-3D00-BF45-A4B8-F91962596FD3}" destId="{E1084C08-A3D8-E24F-A621-803C470B1CE7}" srcOrd="0" destOrd="0" presId="urn:microsoft.com/office/officeart/2005/8/layout/matrix1"/>
    <dgm:cxn modelId="{C439B5DB-07D0-9C40-A868-558025E3F3A5}" type="presOf" srcId="{40A87A05-DECA-8D41-ABD3-194CCFB1D2CE}" destId="{3B114F3B-F660-EF4A-A716-A7E7F2A4E1EB}" srcOrd="1" destOrd="0" presId="urn:microsoft.com/office/officeart/2005/8/layout/matrix1"/>
    <dgm:cxn modelId="{6B5E85EA-5D32-A444-A72F-0DF337D1424C}" srcId="{091140DA-CF71-4743-AAB9-1D2ECEB8B88C}" destId="{944A8FBC-85CC-8D45-8CB7-B1E54A498934}" srcOrd="2" destOrd="0" parTransId="{5E3A69AB-FAA7-6E4F-A3D0-4ED8D85229B0}" sibTransId="{0F54F917-6DE5-EA4D-9894-7551F869ED29}"/>
    <dgm:cxn modelId="{59CC30EB-B969-7344-BE76-8C01E8816504}" type="presOf" srcId="{944A8FBC-85CC-8D45-8CB7-B1E54A498934}" destId="{0BE44FE5-EF1E-4449-8215-309D07C369D4}" srcOrd="0" destOrd="0" presId="urn:microsoft.com/office/officeart/2005/8/layout/matrix1"/>
    <dgm:cxn modelId="{DE0840EE-EEC5-8943-B3BC-D0237B1D48CD}" type="presOf" srcId="{47E7608C-61DD-1C49-9FD8-FBD1016752AC}" destId="{35AFD27A-DAE2-5D45-8408-35C9137EE265}" srcOrd="1" destOrd="0" presId="urn:microsoft.com/office/officeart/2005/8/layout/matrix1"/>
    <dgm:cxn modelId="{12DE7294-66D3-DE40-A53A-559A71DA3CFF}" type="presParOf" srcId="{E1084C08-A3D8-E24F-A621-803C470B1CE7}" destId="{33306389-F76B-5E4F-89B3-F18FD4E287CB}" srcOrd="0" destOrd="0" presId="urn:microsoft.com/office/officeart/2005/8/layout/matrix1"/>
    <dgm:cxn modelId="{6E228324-1513-A94B-9817-971603502B51}" type="presParOf" srcId="{33306389-F76B-5E4F-89B3-F18FD4E287CB}" destId="{FC7D1C58-9C60-0E4B-AADB-CDF27CC75FCA}" srcOrd="0" destOrd="0" presId="urn:microsoft.com/office/officeart/2005/8/layout/matrix1"/>
    <dgm:cxn modelId="{CB229D32-72D6-AB4E-B263-6EEFAB0C5DF5}" type="presParOf" srcId="{33306389-F76B-5E4F-89B3-F18FD4E287CB}" destId="{3B114F3B-F660-EF4A-A716-A7E7F2A4E1EB}" srcOrd="1" destOrd="0" presId="urn:microsoft.com/office/officeart/2005/8/layout/matrix1"/>
    <dgm:cxn modelId="{735847F7-F472-674A-9B94-88D0033D6E9A}" type="presParOf" srcId="{33306389-F76B-5E4F-89B3-F18FD4E287CB}" destId="{F14FDB99-A65F-F54B-8C5B-04D5F14DC689}" srcOrd="2" destOrd="0" presId="urn:microsoft.com/office/officeart/2005/8/layout/matrix1"/>
    <dgm:cxn modelId="{316ADF0A-C611-DF4C-8632-2B1A88DB069C}" type="presParOf" srcId="{33306389-F76B-5E4F-89B3-F18FD4E287CB}" destId="{35AFD27A-DAE2-5D45-8408-35C9137EE265}" srcOrd="3" destOrd="0" presId="urn:microsoft.com/office/officeart/2005/8/layout/matrix1"/>
    <dgm:cxn modelId="{090A601B-26FA-1549-A8E2-24D27EC3380F}" type="presParOf" srcId="{33306389-F76B-5E4F-89B3-F18FD4E287CB}" destId="{0BE44FE5-EF1E-4449-8215-309D07C369D4}" srcOrd="4" destOrd="0" presId="urn:microsoft.com/office/officeart/2005/8/layout/matrix1"/>
    <dgm:cxn modelId="{B46080CA-DC07-4F42-9ABD-DB1732DA3C81}" type="presParOf" srcId="{33306389-F76B-5E4F-89B3-F18FD4E287CB}" destId="{9588BF3D-41F9-564B-BE09-B35B814EB33D}" srcOrd="5" destOrd="0" presId="urn:microsoft.com/office/officeart/2005/8/layout/matrix1"/>
    <dgm:cxn modelId="{08E29FB6-25F0-1E41-A5FB-F8F499332D25}" type="presParOf" srcId="{33306389-F76B-5E4F-89B3-F18FD4E287CB}" destId="{7862D5A2-8EED-E84E-9A58-B436121C3E8D}" srcOrd="6" destOrd="0" presId="urn:microsoft.com/office/officeart/2005/8/layout/matrix1"/>
    <dgm:cxn modelId="{2128F0B6-19C4-CE43-AEBB-DBDE0DE77306}" type="presParOf" srcId="{33306389-F76B-5E4F-89B3-F18FD4E287CB}" destId="{FF2A5492-804D-754F-976F-0927BF1E33C7}" srcOrd="7" destOrd="0" presId="urn:microsoft.com/office/officeart/2005/8/layout/matrix1"/>
    <dgm:cxn modelId="{194A970C-0B44-024C-9AA7-ADEFCAA763A5}" type="presParOf" srcId="{E1084C08-A3D8-E24F-A621-803C470B1CE7}" destId="{9478AF63-7BEB-4B43-B54E-868039886B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B241EA-62DF-0A4A-9F0E-78691ED35936}"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7F980FF1-EFA3-9244-874C-B6F348D1BD2F}">
      <dgm:prSet phldrT="[Text]" custT="1"/>
      <dgm:spPr>
        <a:solidFill>
          <a:schemeClr val="tx2"/>
        </a:solidFill>
      </dgm:spPr>
      <dgm:t>
        <a:bodyPr/>
        <a:lstStyle/>
        <a:p>
          <a:r>
            <a:rPr lang="en-US" sz="1800" dirty="0"/>
            <a:t>General Personal Protection</a:t>
          </a:r>
        </a:p>
      </dgm:t>
    </dgm:pt>
    <dgm:pt modelId="{89E5F949-C4DE-5447-B8E3-55B1EC259C0D}" type="parTrans" cxnId="{95BCD2ED-F808-1745-ACD3-EEB338C92798}">
      <dgm:prSet/>
      <dgm:spPr/>
      <dgm:t>
        <a:bodyPr/>
        <a:lstStyle/>
        <a:p>
          <a:endParaRPr lang="en-US" sz="1400"/>
        </a:p>
      </dgm:t>
    </dgm:pt>
    <dgm:pt modelId="{7A5B7BF3-6817-C541-87C9-6EF5FBE45A03}" type="sibTrans" cxnId="{95BCD2ED-F808-1745-ACD3-EEB338C92798}">
      <dgm:prSet/>
      <dgm:spPr/>
      <dgm:t>
        <a:bodyPr/>
        <a:lstStyle/>
        <a:p>
          <a:endParaRPr lang="en-US" sz="1400"/>
        </a:p>
      </dgm:t>
    </dgm:pt>
    <dgm:pt modelId="{ACCAB50E-F121-F84A-8DB2-9CF72BA8DF87}">
      <dgm:prSet phldrT="[Text]" custT="1"/>
      <dgm:spPr>
        <a:solidFill>
          <a:schemeClr val="tx2"/>
        </a:solidFill>
      </dgm:spPr>
      <dgm:t>
        <a:bodyPr/>
        <a:lstStyle/>
        <a:p>
          <a:r>
            <a:rPr lang="en-US" sz="1800" dirty="0"/>
            <a:t>General Care for Others</a:t>
          </a:r>
        </a:p>
      </dgm:t>
    </dgm:pt>
    <dgm:pt modelId="{6620F46A-70DC-2041-8781-08E661858FCB}" type="parTrans" cxnId="{3C17CDD6-9F45-1C40-9F28-E4958A90A6C1}">
      <dgm:prSet/>
      <dgm:spPr/>
      <dgm:t>
        <a:bodyPr/>
        <a:lstStyle/>
        <a:p>
          <a:endParaRPr lang="en-US" sz="1400"/>
        </a:p>
      </dgm:t>
    </dgm:pt>
    <dgm:pt modelId="{DB628FC3-B058-A74F-97DE-2D736CA36227}" type="sibTrans" cxnId="{3C17CDD6-9F45-1C40-9F28-E4958A90A6C1}">
      <dgm:prSet/>
      <dgm:spPr/>
      <dgm:t>
        <a:bodyPr/>
        <a:lstStyle/>
        <a:p>
          <a:endParaRPr lang="en-US" sz="1400"/>
        </a:p>
      </dgm:t>
    </dgm:pt>
    <dgm:pt modelId="{DDE712C8-5EEF-464C-A8D2-C607072F92E9}">
      <dgm:prSet phldrT="[Text]" custT="1"/>
      <dgm:spPr>
        <a:solidFill>
          <a:schemeClr val="accent4"/>
        </a:solidFill>
      </dgm:spPr>
      <dgm:t>
        <a:bodyPr/>
        <a:lstStyle/>
        <a:p>
          <a:r>
            <a:rPr lang="en-US" sz="1800" dirty="0">
              <a:solidFill>
                <a:schemeClr val="tx1"/>
              </a:solidFill>
            </a:rPr>
            <a:t>Interacting with Youth</a:t>
          </a:r>
        </a:p>
      </dgm:t>
    </dgm:pt>
    <dgm:pt modelId="{0B69E7FF-3CEB-EE4F-B20B-5DA31414DB74}" type="parTrans" cxnId="{D7360C8F-545F-C148-B6AA-56454514EAAB}">
      <dgm:prSet/>
      <dgm:spPr/>
      <dgm:t>
        <a:bodyPr/>
        <a:lstStyle/>
        <a:p>
          <a:endParaRPr lang="en-US" sz="1400"/>
        </a:p>
      </dgm:t>
    </dgm:pt>
    <dgm:pt modelId="{4630D16F-C035-6049-8DEC-1C14F77ECE8B}" type="sibTrans" cxnId="{D7360C8F-545F-C148-B6AA-56454514EAAB}">
      <dgm:prSet/>
      <dgm:spPr/>
      <dgm:t>
        <a:bodyPr/>
        <a:lstStyle/>
        <a:p>
          <a:endParaRPr lang="en-US" sz="1400"/>
        </a:p>
      </dgm:t>
    </dgm:pt>
    <dgm:pt modelId="{A328BCF0-9CF4-6F4C-8B8F-A771E5BA64ED}">
      <dgm:prSet custT="1"/>
      <dgm:spPr>
        <a:solidFill>
          <a:schemeClr val="tx2"/>
        </a:solidFill>
      </dgm:spPr>
      <dgm:t>
        <a:bodyPr/>
        <a:lstStyle/>
        <a:p>
          <a:r>
            <a:rPr lang="en-US" sz="1800" dirty="0"/>
            <a:t>Weather and Environmental Hazards</a:t>
          </a:r>
        </a:p>
      </dgm:t>
    </dgm:pt>
    <dgm:pt modelId="{7BA8EA92-4D40-2349-BB95-AF067AFDD464}" type="parTrans" cxnId="{8527D3F8-CE27-0340-9400-5B874890C47D}">
      <dgm:prSet/>
      <dgm:spPr/>
      <dgm:t>
        <a:bodyPr/>
        <a:lstStyle/>
        <a:p>
          <a:endParaRPr lang="en-US" sz="1400"/>
        </a:p>
      </dgm:t>
    </dgm:pt>
    <dgm:pt modelId="{F245AC0B-D348-A845-B6D3-31D0D0B1B89B}" type="sibTrans" cxnId="{8527D3F8-CE27-0340-9400-5B874890C47D}">
      <dgm:prSet/>
      <dgm:spPr/>
      <dgm:t>
        <a:bodyPr/>
        <a:lstStyle/>
        <a:p>
          <a:endParaRPr lang="en-US" sz="1400"/>
        </a:p>
      </dgm:t>
    </dgm:pt>
    <dgm:pt modelId="{615CF159-0F07-E344-A36F-B2F6CEAE72C4}">
      <dgm:prSet custT="1"/>
      <dgm:spPr>
        <a:solidFill>
          <a:schemeClr val="tx2"/>
        </a:solidFill>
      </dgm:spPr>
      <dgm:t>
        <a:bodyPr/>
        <a:lstStyle/>
        <a:p>
          <a:r>
            <a:rPr lang="en-US" sz="1800" dirty="0"/>
            <a:t>Contact with Plants and Wildlife</a:t>
          </a:r>
        </a:p>
      </dgm:t>
    </dgm:pt>
    <dgm:pt modelId="{F185AE21-32E1-B042-94F5-FD0907F320CE}" type="parTrans" cxnId="{80D743FC-2DA4-764D-878C-005E76E7CA71}">
      <dgm:prSet/>
      <dgm:spPr/>
      <dgm:t>
        <a:bodyPr/>
        <a:lstStyle/>
        <a:p>
          <a:endParaRPr lang="en-US" sz="1400"/>
        </a:p>
      </dgm:t>
    </dgm:pt>
    <dgm:pt modelId="{133808C8-AD92-1640-B426-D2FBAED3DA8E}" type="sibTrans" cxnId="{80D743FC-2DA4-764D-878C-005E76E7CA71}">
      <dgm:prSet/>
      <dgm:spPr/>
      <dgm:t>
        <a:bodyPr/>
        <a:lstStyle/>
        <a:p>
          <a:endParaRPr lang="en-US" sz="1400"/>
        </a:p>
      </dgm:t>
    </dgm:pt>
    <dgm:pt modelId="{92E55C8E-3AF1-E84B-9CE1-F4C1C04D2819}">
      <dgm:prSet custT="1"/>
      <dgm:spPr>
        <a:solidFill>
          <a:schemeClr val="tx2"/>
        </a:solidFill>
      </dgm:spPr>
      <dgm:t>
        <a:bodyPr/>
        <a:lstStyle/>
        <a:p>
          <a:r>
            <a:rPr lang="en-US" sz="1800" dirty="0"/>
            <a:t>Field Etiquette, Rules, and Laws</a:t>
          </a:r>
        </a:p>
      </dgm:t>
    </dgm:pt>
    <dgm:pt modelId="{81A2A03F-A10B-3E4B-9491-A7A6DCFC8605}" type="parTrans" cxnId="{75EB345B-3BDF-7043-8A4D-E7CFDADB7E31}">
      <dgm:prSet/>
      <dgm:spPr/>
      <dgm:t>
        <a:bodyPr/>
        <a:lstStyle/>
        <a:p>
          <a:endParaRPr lang="en-US" sz="1400"/>
        </a:p>
      </dgm:t>
    </dgm:pt>
    <dgm:pt modelId="{0F284CBD-27DF-7244-9977-6E2056E09461}" type="sibTrans" cxnId="{75EB345B-3BDF-7043-8A4D-E7CFDADB7E31}">
      <dgm:prSet/>
      <dgm:spPr/>
      <dgm:t>
        <a:bodyPr/>
        <a:lstStyle/>
        <a:p>
          <a:endParaRPr lang="en-US" sz="1400"/>
        </a:p>
      </dgm:t>
    </dgm:pt>
    <dgm:pt modelId="{370109B1-8268-2440-9AA2-73F354A842D3}">
      <dgm:prSet custT="1"/>
      <dgm:spPr>
        <a:solidFill>
          <a:schemeClr val="accent4"/>
        </a:solidFill>
      </dgm:spPr>
      <dgm:t>
        <a:bodyPr/>
        <a:lstStyle/>
        <a:p>
          <a:r>
            <a:rPr lang="en-US" sz="1800" dirty="0">
              <a:solidFill>
                <a:schemeClr val="tx1"/>
              </a:solidFill>
            </a:rPr>
            <a:t>Information, Protocols, and Scientific Integrity</a:t>
          </a:r>
        </a:p>
      </dgm:t>
    </dgm:pt>
    <dgm:pt modelId="{034C6E15-74A9-4640-88BE-3096551A9307}" type="parTrans" cxnId="{3A08CC51-2236-6A48-A1BA-529B20184ABB}">
      <dgm:prSet/>
      <dgm:spPr/>
      <dgm:t>
        <a:bodyPr/>
        <a:lstStyle/>
        <a:p>
          <a:endParaRPr lang="en-US" sz="1400"/>
        </a:p>
      </dgm:t>
    </dgm:pt>
    <dgm:pt modelId="{9E9FA790-028D-AD43-B1C0-C16CD102854C}" type="sibTrans" cxnId="{3A08CC51-2236-6A48-A1BA-529B20184ABB}">
      <dgm:prSet/>
      <dgm:spPr/>
      <dgm:t>
        <a:bodyPr/>
        <a:lstStyle/>
        <a:p>
          <a:endParaRPr lang="en-US" sz="1400"/>
        </a:p>
      </dgm:t>
    </dgm:pt>
    <dgm:pt modelId="{1E795653-4FFA-1448-9DD8-CD70F30AE06F}">
      <dgm:prSet custT="1"/>
      <dgm:spPr>
        <a:solidFill>
          <a:schemeClr val="accent4"/>
        </a:solidFill>
      </dgm:spPr>
      <dgm:t>
        <a:bodyPr/>
        <a:lstStyle/>
        <a:p>
          <a:r>
            <a:rPr lang="en-US" sz="1800" dirty="0">
              <a:solidFill>
                <a:schemeClr val="tx1"/>
              </a:solidFill>
            </a:rPr>
            <a:t>Administrative Risks</a:t>
          </a:r>
        </a:p>
      </dgm:t>
    </dgm:pt>
    <dgm:pt modelId="{273C5BDD-8FC0-DA4F-9BD8-3423A8ADAD4F}" type="parTrans" cxnId="{9125BE6D-3713-6A40-B198-90AB386BE811}">
      <dgm:prSet/>
      <dgm:spPr/>
      <dgm:t>
        <a:bodyPr/>
        <a:lstStyle/>
        <a:p>
          <a:endParaRPr lang="en-US"/>
        </a:p>
      </dgm:t>
    </dgm:pt>
    <dgm:pt modelId="{23B92F42-D17B-6C43-B810-3F8DA939F85C}" type="sibTrans" cxnId="{9125BE6D-3713-6A40-B198-90AB386BE811}">
      <dgm:prSet/>
      <dgm:spPr/>
      <dgm:t>
        <a:bodyPr/>
        <a:lstStyle/>
        <a:p>
          <a:endParaRPr lang="en-US"/>
        </a:p>
      </dgm:t>
    </dgm:pt>
    <dgm:pt modelId="{278F5159-19D0-144F-863D-27B67DFD8CA8}" type="pres">
      <dgm:prSet presAssocID="{02B241EA-62DF-0A4A-9F0E-78691ED35936}" presName="linear" presStyleCnt="0">
        <dgm:presLayoutVars>
          <dgm:animLvl val="lvl"/>
          <dgm:resizeHandles val="exact"/>
        </dgm:presLayoutVars>
      </dgm:prSet>
      <dgm:spPr/>
    </dgm:pt>
    <dgm:pt modelId="{71013FBE-D020-1D43-A040-657CB4B4797E}" type="pres">
      <dgm:prSet presAssocID="{7F980FF1-EFA3-9244-874C-B6F348D1BD2F}" presName="parentText" presStyleLbl="node1" presStyleIdx="0" presStyleCnt="8">
        <dgm:presLayoutVars>
          <dgm:chMax val="0"/>
          <dgm:bulletEnabled val="1"/>
        </dgm:presLayoutVars>
      </dgm:prSet>
      <dgm:spPr/>
    </dgm:pt>
    <dgm:pt modelId="{6AC88943-3EE4-4B4D-BF30-34B9AE99FCDA}" type="pres">
      <dgm:prSet presAssocID="{7A5B7BF3-6817-C541-87C9-6EF5FBE45A03}" presName="spacer" presStyleCnt="0"/>
      <dgm:spPr/>
    </dgm:pt>
    <dgm:pt modelId="{8DA6B8D7-8977-B94A-A05A-FA4D05CDEEB4}" type="pres">
      <dgm:prSet presAssocID="{ACCAB50E-F121-F84A-8DB2-9CF72BA8DF87}" presName="parentText" presStyleLbl="node1" presStyleIdx="1" presStyleCnt="8">
        <dgm:presLayoutVars>
          <dgm:chMax val="0"/>
          <dgm:bulletEnabled val="1"/>
        </dgm:presLayoutVars>
      </dgm:prSet>
      <dgm:spPr/>
    </dgm:pt>
    <dgm:pt modelId="{F30756C4-DA56-0148-929E-AA47EB93C25E}" type="pres">
      <dgm:prSet presAssocID="{DB628FC3-B058-A74F-97DE-2D736CA36227}" presName="spacer" presStyleCnt="0"/>
      <dgm:spPr/>
    </dgm:pt>
    <dgm:pt modelId="{A5B07B3B-4C48-2149-863B-7E95C67175E7}" type="pres">
      <dgm:prSet presAssocID="{DDE712C8-5EEF-464C-A8D2-C607072F92E9}" presName="parentText" presStyleLbl="node1" presStyleIdx="2" presStyleCnt="8">
        <dgm:presLayoutVars>
          <dgm:chMax val="0"/>
          <dgm:bulletEnabled val="1"/>
        </dgm:presLayoutVars>
      </dgm:prSet>
      <dgm:spPr/>
    </dgm:pt>
    <dgm:pt modelId="{0E447AF8-1680-3D41-94A1-022D6007C5B9}" type="pres">
      <dgm:prSet presAssocID="{4630D16F-C035-6049-8DEC-1C14F77ECE8B}" presName="spacer" presStyleCnt="0"/>
      <dgm:spPr/>
    </dgm:pt>
    <dgm:pt modelId="{2CFB8A4F-6ED1-8A48-84DE-DA4F49E14314}" type="pres">
      <dgm:prSet presAssocID="{A328BCF0-9CF4-6F4C-8B8F-A771E5BA64ED}" presName="parentText" presStyleLbl="node1" presStyleIdx="3" presStyleCnt="8">
        <dgm:presLayoutVars>
          <dgm:chMax val="0"/>
          <dgm:bulletEnabled val="1"/>
        </dgm:presLayoutVars>
      </dgm:prSet>
      <dgm:spPr/>
    </dgm:pt>
    <dgm:pt modelId="{0CE9F695-A963-0949-8C4B-EA4EEB433651}" type="pres">
      <dgm:prSet presAssocID="{F245AC0B-D348-A845-B6D3-31D0D0B1B89B}" presName="spacer" presStyleCnt="0"/>
      <dgm:spPr/>
    </dgm:pt>
    <dgm:pt modelId="{1E9F3E0B-B423-CA41-8609-DD72ACFEA788}" type="pres">
      <dgm:prSet presAssocID="{615CF159-0F07-E344-A36F-B2F6CEAE72C4}" presName="parentText" presStyleLbl="node1" presStyleIdx="4" presStyleCnt="8">
        <dgm:presLayoutVars>
          <dgm:chMax val="0"/>
          <dgm:bulletEnabled val="1"/>
        </dgm:presLayoutVars>
      </dgm:prSet>
      <dgm:spPr/>
    </dgm:pt>
    <dgm:pt modelId="{33379FC0-6173-DD41-9558-242D8914E6F4}" type="pres">
      <dgm:prSet presAssocID="{133808C8-AD92-1640-B426-D2FBAED3DA8E}" presName="spacer" presStyleCnt="0"/>
      <dgm:spPr/>
    </dgm:pt>
    <dgm:pt modelId="{4026D507-DAC0-2E4F-8E97-4964F59DC7A1}" type="pres">
      <dgm:prSet presAssocID="{92E55C8E-3AF1-E84B-9CE1-F4C1C04D2819}" presName="parentText" presStyleLbl="node1" presStyleIdx="5" presStyleCnt="8">
        <dgm:presLayoutVars>
          <dgm:chMax val="0"/>
          <dgm:bulletEnabled val="1"/>
        </dgm:presLayoutVars>
      </dgm:prSet>
      <dgm:spPr/>
    </dgm:pt>
    <dgm:pt modelId="{CD0A10AD-39FC-8A4D-B3B5-E09E23855B30}" type="pres">
      <dgm:prSet presAssocID="{0F284CBD-27DF-7244-9977-6E2056E09461}" presName="spacer" presStyleCnt="0"/>
      <dgm:spPr/>
    </dgm:pt>
    <dgm:pt modelId="{F05BED5E-0583-A848-82E0-AF9BF672854C}" type="pres">
      <dgm:prSet presAssocID="{370109B1-8268-2440-9AA2-73F354A842D3}" presName="parentText" presStyleLbl="node1" presStyleIdx="6" presStyleCnt="8">
        <dgm:presLayoutVars>
          <dgm:chMax val="0"/>
          <dgm:bulletEnabled val="1"/>
        </dgm:presLayoutVars>
      </dgm:prSet>
      <dgm:spPr/>
    </dgm:pt>
    <dgm:pt modelId="{5C87B880-E889-994C-BE7F-A76763CEAD07}" type="pres">
      <dgm:prSet presAssocID="{9E9FA790-028D-AD43-B1C0-C16CD102854C}" presName="spacer" presStyleCnt="0"/>
      <dgm:spPr/>
    </dgm:pt>
    <dgm:pt modelId="{F58F4871-8424-A449-A4C1-85910761EEDD}" type="pres">
      <dgm:prSet presAssocID="{1E795653-4FFA-1448-9DD8-CD70F30AE06F}" presName="parentText" presStyleLbl="node1" presStyleIdx="7" presStyleCnt="8">
        <dgm:presLayoutVars>
          <dgm:chMax val="0"/>
          <dgm:bulletEnabled val="1"/>
        </dgm:presLayoutVars>
      </dgm:prSet>
      <dgm:spPr/>
    </dgm:pt>
  </dgm:ptLst>
  <dgm:cxnLst>
    <dgm:cxn modelId="{7BDA8412-8FDF-484E-BEBF-C966DEDA4A67}" type="presOf" srcId="{370109B1-8268-2440-9AA2-73F354A842D3}" destId="{F05BED5E-0583-A848-82E0-AF9BF672854C}" srcOrd="0" destOrd="0" presId="urn:microsoft.com/office/officeart/2005/8/layout/vList2"/>
    <dgm:cxn modelId="{3A08CC51-2236-6A48-A1BA-529B20184ABB}" srcId="{02B241EA-62DF-0A4A-9F0E-78691ED35936}" destId="{370109B1-8268-2440-9AA2-73F354A842D3}" srcOrd="6" destOrd="0" parTransId="{034C6E15-74A9-4640-88BE-3096551A9307}" sibTransId="{9E9FA790-028D-AD43-B1C0-C16CD102854C}"/>
    <dgm:cxn modelId="{75EB345B-3BDF-7043-8A4D-E7CFDADB7E31}" srcId="{02B241EA-62DF-0A4A-9F0E-78691ED35936}" destId="{92E55C8E-3AF1-E84B-9CE1-F4C1C04D2819}" srcOrd="5" destOrd="0" parTransId="{81A2A03F-A10B-3E4B-9491-A7A6DCFC8605}" sibTransId="{0F284CBD-27DF-7244-9977-6E2056E09461}"/>
    <dgm:cxn modelId="{9125BE6D-3713-6A40-B198-90AB386BE811}" srcId="{02B241EA-62DF-0A4A-9F0E-78691ED35936}" destId="{1E795653-4FFA-1448-9DD8-CD70F30AE06F}" srcOrd="7" destOrd="0" parTransId="{273C5BDD-8FC0-DA4F-9BD8-3423A8ADAD4F}" sibTransId="{23B92F42-D17B-6C43-B810-3F8DA939F85C}"/>
    <dgm:cxn modelId="{24DB8F77-09BC-7042-9C22-030F85129D86}" type="presOf" srcId="{02B241EA-62DF-0A4A-9F0E-78691ED35936}" destId="{278F5159-19D0-144F-863D-27B67DFD8CA8}" srcOrd="0" destOrd="0" presId="urn:microsoft.com/office/officeart/2005/8/layout/vList2"/>
    <dgm:cxn modelId="{D7360C8F-545F-C148-B6AA-56454514EAAB}" srcId="{02B241EA-62DF-0A4A-9F0E-78691ED35936}" destId="{DDE712C8-5EEF-464C-A8D2-C607072F92E9}" srcOrd="2" destOrd="0" parTransId="{0B69E7FF-3CEB-EE4F-B20B-5DA31414DB74}" sibTransId="{4630D16F-C035-6049-8DEC-1C14F77ECE8B}"/>
    <dgm:cxn modelId="{F7EABDA2-497C-414E-82FC-8E8759637885}" type="presOf" srcId="{1E795653-4FFA-1448-9DD8-CD70F30AE06F}" destId="{F58F4871-8424-A449-A4C1-85910761EEDD}" srcOrd="0" destOrd="0" presId="urn:microsoft.com/office/officeart/2005/8/layout/vList2"/>
    <dgm:cxn modelId="{6005ECB7-9EB1-6443-B180-3568384C959E}" type="presOf" srcId="{ACCAB50E-F121-F84A-8DB2-9CF72BA8DF87}" destId="{8DA6B8D7-8977-B94A-A05A-FA4D05CDEEB4}" srcOrd="0" destOrd="0" presId="urn:microsoft.com/office/officeart/2005/8/layout/vList2"/>
    <dgm:cxn modelId="{2D9056B8-C5D9-2344-8EC9-9E9B1E3C9CD0}" type="presOf" srcId="{A328BCF0-9CF4-6F4C-8B8F-A771E5BA64ED}" destId="{2CFB8A4F-6ED1-8A48-84DE-DA4F49E14314}" srcOrd="0" destOrd="0" presId="urn:microsoft.com/office/officeart/2005/8/layout/vList2"/>
    <dgm:cxn modelId="{89D082C1-465C-3F48-ADD0-2C597483F5A1}" type="presOf" srcId="{92E55C8E-3AF1-E84B-9CE1-F4C1C04D2819}" destId="{4026D507-DAC0-2E4F-8E97-4964F59DC7A1}" srcOrd="0" destOrd="0" presId="urn:microsoft.com/office/officeart/2005/8/layout/vList2"/>
    <dgm:cxn modelId="{3C17CDD6-9F45-1C40-9F28-E4958A90A6C1}" srcId="{02B241EA-62DF-0A4A-9F0E-78691ED35936}" destId="{ACCAB50E-F121-F84A-8DB2-9CF72BA8DF87}" srcOrd="1" destOrd="0" parTransId="{6620F46A-70DC-2041-8781-08E661858FCB}" sibTransId="{DB628FC3-B058-A74F-97DE-2D736CA36227}"/>
    <dgm:cxn modelId="{B68096DC-A2B8-F14E-9FB2-3C8C57223E91}" type="presOf" srcId="{DDE712C8-5EEF-464C-A8D2-C607072F92E9}" destId="{A5B07B3B-4C48-2149-863B-7E95C67175E7}" srcOrd="0" destOrd="0" presId="urn:microsoft.com/office/officeart/2005/8/layout/vList2"/>
    <dgm:cxn modelId="{76E808E7-AD7D-ED48-A5E7-920D011E335D}" type="presOf" srcId="{615CF159-0F07-E344-A36F-B2F6CEAE72C4}" destId="{1E9F3E0B-B423-CA41-8609-DD72ACFEA788}" srcOrd="0" destOrd="0" presId="urn:microsoft.com/office/officeart/2005/8/layout/vList2"/>
    <dgm:cxn modelId="{95BCD2ED-F808-1745-ACD3-EEB338C92798}" srcId="{02B241EA-62DF-0A4A-9F0E-78691ED35936}" destId="{7F980FF1-EFA3-9244-874C-B6F348D1BD2F}" srcOrd="0" destOrd="0" parTransId="{89E5F949-C4DE-5447-B8E3-55B1EC259C0D}" sibTransId="{7A5B7BF3-6817-C541-87C9-6EF5FBE45A03}"/>
    <dgm:cxn modelId="{8527D3F8-CE27-0340-9400-5B874890C47D}" srcId="{02B241EA-62DF-0A4A-9F0E-78691ED35936}" destId="{A328BCF0-9CF4-6F4C-8B8F-A771E5BA64ED}" srcOrd="3" destOrd="0" parTransId="{7BA8EA92-4D40-2349-BB95-AF067AFDD464}" sibTransId="{F245AC0B-D348-A845-B6D3-31D0D0B1B89B}"/>
    <dgm:cxn modelId="{80D743FC-2DA4-764D-878C-005E76E7CA71}" srcId="{02B241EA-62DF-0A4A-9F0E-78691ED35936}" destId="{615CF159-0F07-E344-A36F-B2F6CEAE72C4}" srcOrd="4" destOrd="0" parTransId="{F185AE21-32E1-B042-94F5-FD0907F320CE}" sibTransId="{133808C8-AD92-1640-B426-D2FBAED3DA8E}"/>
    <dgm:cxn modelId="{7DE5A0FF-F1B6-D74C-9F5A-47A200C3451A}" type="presOf" srcId="{7F980FF1-EFA3-9244-874C-B6F348D1BD2F}" destId="{71013FBE-D020-1D43-A040-657CB4B4797E}" srcOrd="0" destOrd="0" presId="urn:microsoft.com/office/officeart/2005/8/layout/vList2"/>
    <dgm:cxn modelId="{F1D954E9-66FA-DC4A-B170-A91557EA64CB}" type="presParOf" srcId="{278F5159-19D0-144F-863D-27B67DFD8CA8}" destId="{71013FBE-D020-1D43-A040-657CB4B4797E}" srcOrd="0" destOrd="0" presId="urn:microsoft.com/office/officeart/2005/8/layout/vList2"/>
    <dgm:cxn modelId="{B941928E-4957-3745-A60E-A0457269AA67}" type="presParOf" srcId="{278F5159-19D0-144F-863D-27B67DFD8CA8}" destId="{6AC88943-3EE4-4B4D-BF30-34B9AE99FCDA}" srcOrd="1" destOrd="0" presId="urn:microsoft.com/office/officeart/2005/8/layout/vList2"/>
    <dgm:cxn modelId="{E700D896-CA0F-5249-87F9-1F263DB75584}" type="presParOf" srcId="{278F5159-19D0-144F-863D-27B67DFD8CA8}" destId="{8DA6B8D7-8977-B94A-A05A-FA4D05CDEEB4}" srcOrd="2" destOrd="0" presId="urn:microsoft.com/office/officeart/2005/8/layout/vList2"/>
    <dgm:cxn modelId="{3A06131B-53EF-F447-97C1-EA53E94EFB31}" type="presParOf" srcId="{278F5159-19D0-144F-863D-27B67DFD8CA8}" destId="{F30756C4-DA56-0148-929E-AA47EB93C25E}" srcOrd="3" destOrd="0" presId="urn:microsoft.com/office/officeart/2005/8/layout/vList2"/>
    <dgm:cxn modelId="{0B485683-F42B-F446-97C4-9D2153C7D79E}" type="presParOf" srcId="{278F5159-19D0-144F-863D-27B67DFD8CA8}" destId="{A5B07B3B-4C48-2149-863B-7E95C67175E7}" srcOrd="4" destOrd="0" presId="urn:microsoft.com/office/officeart/2005/8/layout/vList2"/>
    <dgm:cxn modelId="{9847FAE9-0280-4D47-8D6D-116DA91723CA}" type="presParOf" srcId="{278F5159-19D0-144F-863D-27B67DFD8CA8}" destId="{0E447AF8-1680-3D41-94A1-022D6007C5B9}" srcOrd="5" destOrd="0" presId="urn:microsoft.com/office/officeart/2005/8/layout/vList2"/>
    <dgm:cxn modelId="{188467EF-9AC0-A543-B88E-891FD8DEDB4A}" type="presParOf" srcId="{278F5159-19D0-144F-863D-27B67DFD8CA8}" destId="{2CFB8A4F-6ED1-8A48-84DE-DA4F49E14314}" srcOrd="6" destOrd="0" presId="urn:microsoft.com/office/officeart/2005/8/layout/vList2"/>
    <dgm:cxn modelId="{135B35B8-7F33-7B47-8732-F8E2BFB9A874}" type="presParOf" srcId="{278F5159-19D0-144F-863D-27B67DFD8CA8}" destId="{0CE9F695-A963-0949-8C4B-EA4EEB433651}" srcOrd="7" destOrd="0" presId="urn:microsoft.com/office/officeart/2005/8/layout/vList2"/>
    <dgm:cxn modelId="{F1C64678-08E4-5D4E-BC5A-7B54159F06CB}" type="presParOf" srcId="{278F5159-19D0-144F-863D-27B67DFD8CA8}" destId="{1E9F3E0B-B423-CA41-8609-DD72ACFEA788}" srcOrd="8" destOrd="0" presId="urn:microsoft.com/office/officeart/2005/8/layout/vList2"/>
    <dgm:cxn modelId="{74694D19-4052-2A45-BD1E-81F437A1524E}" type="presParOf" srcId="{278F5159-19D0-144F-863D-27B67DFD8CA8}" destId="{33379FC0-6173-DD41-9558-242D8914E6F4}" srcOrd="9" destOrd="0" presId="urn:microsoft.com/office/officeart/2005/8/layout/vList2"/>
    <dgm:cxn modelId="{E2F8A6AF-96FE-814A-97BE-79280FBA8F02}" type="presParOf" srcId="{278F5159-19D0-144F-863D-27B67DFD8CA8}" destId="{4026D507-DAC0-2E4F-8E97-4964F59DC7A1}" srcOrd="10" destOrd="0" presId="urn:microsoft.com/office/officeart/2005/8/layout/vList2"/>
    <dgm:cxn modelId="{46C5FC49-8FA9-784C-AC55-A44A64A38696}" type="presParOf" srcId="{278F5159-19D0-144F-863D-27B67DFD8CA8}" destId="{CD0A10AD-39FC-8A4D-B3B5-E09E23855B30}" srcOrd="11" destOrd="0" presId="urn:microsoft.com/office/officeart/2005/8/layout/vList2"/>
    <dgm:cxn modelId="{1E70C008-55C9-D446-9951-FE87F0A134E9}" type="presParOf" srcId="{278F5159-19D0-144F-863D-27B67DFD8CA8}" destId="{F05BED5E-0583-A848-82E0-AF9BF672854C}" srcOrd="12" destOrd="0" presId="urn:microsoft.com/office/officeart/2005/8/layout/vList2"/>
    <dgm:cxn modelId="{150D2F2A-46B0-8F46-8E54-F303A06F1905}" type="presParOf" srcId="{278F5159-19D0-144F-863D-27B67DFD8CA8}" destId="{5C87B880-E889-994C-BE7F-A76763CEAD07}" srcOrd="13" destOrd="0" presId="urn:microsoft.com/office/officeart/2005/8/layout/vList2"/>
    <dgm:cxn modelId="{271CB73C-967C-BB49-A1C3-444C9A3BD011}" type="presParOf" srcId="{278F5159-19D0-144F-863D-27B67DFD8CA8}" destId="{F58F4871-8424-A449-A4C1-85910761EED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C00F0C-3D00-BF45-A4B8-F91962596FD3}"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91140DA-CF71-4743-AAB9-1D2ECEB8B88C}">
      <dgm:prSet phldrT="[Text]"/>
      <dgm:spPr>
        <a:solidFill>
          <a:schemeClr val="accent1"/>
        </a:solidFill>
      </dgm:spPr>
      <dgm:t>
        <a:bodyPr/>
        <a:lstStyle/>
        <a:p>
          <a:r>
            <a:rPr lang="en-US" dirty="0"/>
            <a:t>VMN Volunteers Working with Youth</a:t>
          </a:r>
        </a:p>
      </dgm:t>
    </dgm:pt>
    <dgm:pt modelId="{5DA2DD89-17E4-8D44-A6AD-D4BC5AC7FFC9}" type="parTrans" cxnId="{D84E0847-CA8B-D84D-B732-2C066CDD8E07}">
      <dgm:prSet/>
      <dgm:spPr/>
      <dgm:t>
        <a:bodyPr/>
        <a:lstStyle/>
        <a:p>
          <a:endParaRPr lang="en-US"/>
        </a:p>
      </dgm:t>
    </dgm:pt>
    <dgm:pt modelId="{828BFA3B-AE0F-514A-964C-9C45D1269E25}" type="sibTrans" cxnId="{D84E0847-CA8B-D84D-B732-2C066CDD8E07}">
      <dgm:prSet/>
      <dgm:spPr/>
      <dgm:t>
        <a:bodyPr/>
        <a:lstStyle/>
        <a:p>
          <a:endParaRPr lang="en-US"/>
        </a:p>
      </dgm:t>
    </dgm:pt>
    <dgm:pt modelId="{40A87A05-DECA-8D41-ABD3-194CCFB1D2CE}">
      <dgm:prSet phldrT="[Text]"/>
      <dgm:spPr>
        <a:solidFill>
          <a:schemeClr val="bg1">
            <a:lumMod val="65000"/>
          </a:schemeClr>
        </a:solidFill>
        <a:ln>
          <a:solidFill>
            <a:schemeClr val="accent1"/>
          </a:solidFill>
        </a:ln>
      </dgm:spPr>
      <dgm:t>
        <a:bodyPr/>
        <a:lstStyle/>
        <a:p>
          <a:r>
            <a:rPr lang="en-US" dirty="0">
              <a:solidFill>
                <a:schemeClr val="bg1"/>
              </a:solidFill>
            </a:rPr>
            <a:t>Report Suspicions of Abuse</a:t>
          </a:r>
        </a:p>
      </dgm:t>
    </dgm:pt>
    <dgm:pt modelId="{250323F5-2A12-D84F-A1C8-35E6FEAA6C38}" type="parTrans" cxnId="{E7719373-1B8D-4442-B28A-97710A354617}">
      <dgm:prSet/>
      <dgm:spPr/>
      <dgm:t>
        <a:bodyPr/>
        <a:lstStyle/>
        <a:p>
          <a:endParaRPr lang="en-US"/>
        </a:p>
      </dgm:t>
    </dgm:pt>
    <dgm:pt modelId="{4AD51D1B-D395-0947-BB58-3B0A91E94335}" type="sibTrans" cxnId="{E7719373-1B8D-4442-B28A-97710A354617}">
      <dgm:prSet/>
      <dgm:spPr/>
      <dgm:t>
        <a:bodyPr/>
        <a:lstStyle/>
        <a:p>
          <a:endParaRPr lang="en-US"/>
        </a:p>
      </dgm:t>
    </dgm:pt>
    <dgm:pt modelId="{47E7608C-61DD-1C49-9FD8-FBD1016752AC}">
      <dgm:prSet phldrT="[Text]"/>
      <dgm:spPr>
        <a:solidFill>
          <a:schemeClr val="bg1">
            <a:lumMod val="65000"/>
          </a:schemeClr>
        </a:solidFill>
        <a:ln>
          <a:solidFill>
            <a:schemeClr val="accent1"/>
          </a:solidFill>
        </a:ln>
      </dgm:spPr>
      <dgm:t>
        <a:bodyPr/>
        <a:lstStyle/>
        <a:p>
          <a:br>
            <a:rPr lang="en-US" dirty="0">
              <a:solidFill>
                <a:schemeClr val="bg1"/>
              </a:solidFill>
            </a:rPr>
          </a:br>
          <a:r>
            <a:rPr lang="en-US" dirty="0">
              <a:solidFill>
                <a:schemeClr val="bg1"/>
              </a:solidFill>
            </a:rPr>
            <a:t>Take Actions to Remain Above Suspicion</a:t>
          </a:r>
        </a:p>
      </dgm:t>
    </dgm:pt>
    <dgm:pt modelId="{05FEF5A0-931A-2D47-AA52-14825F0DC19E}" type="parTrans" cxnId="{41944356-600F-F54E-9A1A-A5B3695C0AE6}">
      <dgm:prSet/>
      <dgm:spPr/>
      <dgm:t>
        <a:bodyPr/>
        <a:lstStyle/>
        <a:p>
          <a:endParaRPr lang="en-US"/>
        </a:p>
      </dgm:t>
    </dgm:pt>
    <dgm:pt modelId="{2547A27D-0FAC-B243-B33D-F1AE23593BF5}" type="sibTrans" cxnId="{41944356-600F-F54E-9A1A-A5B3695C0AE6}">
      <dgm:prSet/>
      <dgm:spPr/>
      <dgm:t>
        <a:bodyPr/>
        <a:lstStyle/>
        <a:p>
          <a:endParaRPr lang="en-US"/>
        </a:p>
      </dgm:t>
    </dgm:pt>
    <dgm:pt modelId="{944A8FBC-85CC-8D45-8CB7-B1E54A498934}">
      <dgm:prSet phldrT="[Text]"/>
      <dgm:spPr>
        <a:solidFill>
          <a:schemeClr val="bg1">
            <a:lumMod val="65000"/>
          </a:schemeClr>
        </a:solidFill>
        <a:ln>
          <a:solidFill>
            <a:schemeClr val="accent1"/>
          </a:solidFill>
        </a:ln>
      </dgm:spPr>
      <dgm:t>
        <a:bodyPr/>
        <a:lstStyle/>
        <a:p>
          <a:r>
            <a:rPr lang="en-US" dirty="0">
              <a:solidFill>
                <a:schemeClr val="bg1"/>
              </a:solidFill>
            </a:rPr>
            <a:t>Work with Partner Organizations</a:t>
          </a:r>
        </a:p>
      </dgm:t>
    </dgm:pt>
    <dgm:pt modelId="{5E3A69AB-FAA7-6E4F-A3D0-4ED8D85229B0}" type="parTrans" cxnId="{6B5E85EA-5D32-A444-A72F-0DF337D1424C}">
      <dgm:prSet/>
      <dgm:spPr/>
      <dgm:t>
        <a:bodyPr/>
        <a:lstStyle/>
        <a:p>
          <a:endParaRPr lang="en-US"/>
        </a:p>
      </dgm:t>
    </dgm:pt>
    <dgm:pt modelId="{0F54F917-6DE5-EA4D-9894-7551F869ED29}" type="sibTrans" cxnId="{6B5E85EA-5D32-A444-A72F-0DF337D1424C}">
      <dgm:prSet/>
      <dgm:spPr/>
      <dgm:t>
        <a:bodyPr/>
        <a:lstStyle/>
        <a:p>
          <a:endParaRPr lang="en-US"/>
        </a:p>
      </dgm:t>
    </dgm:pt>
    <dgm:pt modelId="{E1084C08-A3D8-E24F-A621-803C470B1CE7}" type="pres">
      <dgm:prSet presAssocID="{23C00F0C-3D00-BF45-A4B8-F91962596FD3}" presName="diagram" presStyleCnt="0">
        <dgm:presLayoutVars>
          <dgm:chMax val="1"/>
          <dgm:dir/>
          <dgm:animLvl val="ctr"/>
          <dgm:resizeHandles val="exact"/>
        </dgm:presLayoutVars>
      </dgm:prSet>
      <dgm:spPr/>
    </dgm:pt>
    <dgm:pt modelId="{33306389-F76B-5E4F-89B3-F18FD4E287CB}" type="pres">
      <dgm:prSet presAssocID="{23C00F0C-3D00-BF45-A4B8-F91962596FD3}" presName="matrix" presStyleCnt="0"/>
      <dgm:spPr/>
    </dgm:pt>
    <dgm:pt modelId="{FC7D1C58-9C60-0E4B-AADB-CDF27CC75FCA}" type="pres">
      <dgm:prSet presAssocID="{23C00F0C-3D00-BF45-A4B8-F91962596FD3}" presName="tile1" presStyleLbl="node1" presStyleIdx="0" presStyleCnt="4" custLinFactNeighborX="402"/>
      <dgm:spPr/>
    </dgm:pt>
    <dgm:pt modelId="{3B114F3B-F660-EF4A-A716-A7E7F2A4E1EB}" type="pres">
      <dgm:prSet presAssocID="{23C00F0C-3D00-BF45-A4B8-F91962596FD3}" presName="tile1text" presStyleLbl="node1" presStyleIdx="0" presStyleCnt="4">
        <dgm:presLayoutVars>
          <dgm:chMax val="0"/>
          <dgm:chPref val="0"/>
          <dgm:bulletEnabled val="1"/>
        </dgm:presLayoutVars>
      </dgm:prSet>
      <dgm:spPr/>
    </dgm:pt>
    <dgm:pt modelId="{F14FDB99-A65F-F54B-8C5B-04D5F14DC689}" type="pres">
      <dgm:prSet presAssocID="{23C00F0C-3D00-BF45-A4B8-F91962596FD3}" presName="tile2" presStyleLbl="node1" presStyleIdx="1" presStyleCnt="4" custLinFactNeighborX="402"/>
      <dgm:spPr/>
    </dgm:pt>
    <dgm:pt modelId="{35AFD27A-DAE2-5D45-8408-35C9137EE265}" type="pres">
      <dgm:prSet presAssocID="{23C00F0C-3D00-BF45-A4B8-F91962596FD3}" presName="tile2text" presStyleLbl="node1" presStyleIdx="1" presStyleCnt="4">
        <dgm:presLayoutVars>
          <dgm:chMax val="0"/>
          <dgm:chPref val="0"/>
          <dgm:bulletEnabled val="1"/>
        </dgm:presLayoutVars>
      </dgm:prSet>
      <dgm:spPr/>
    </dgm:pt>
    <dgm:pt modelId="{0BE44FE5-EF1E-4449-8215-309D07C369D4}" type="pres">
      <dgm:prSet presAssocID="{23C00F0C-3D00-BF45-A4B8-F91962596FD3}" presName="tile3" presStyleLbl="node1" presStyleIdx="2" presStyleCnt="4" custLinFactNeighborY="0"/>
      <dgm:spPr/>
    </dgm:pt>
    <dgm:pt modelId="{9588BF3D-41F9-564B-BE09-B35B814EB33D}" type="pres">
      <dgm:prSet presAssocID="{23C00F0C-3D00-BF45-A4B8-F91962596FD3}" presName="tile3text" presStyleLbl="node1" presStyleIdx="2" presStyleCnt="4">
        <dgm:presLayoutVars>
          <dgm:chMax val="0"/>
          <dgm:chPref val="0"/>
          <dgm:bulletEnabled val="1"/>
        </dgm:presLayoutVars>
      </dgm:prSet>
      <dgm:spPr/>
    </dgm:pt>
    <dgm:pt modelId="{7862D5A2-8EED-E84E-9A58-B436121C3E8D}" type="pres">
      <dgm:prSet presAssocID="{23C00F0C-3D00-BF45-A4B8-F91962596FD3}" presName="tile4" presStyleLbl="node1" presStyleIdx="3" presStyleCnt="4" custLinFactNeighborY="0"/>
      <dgm:spPr>
        <a:solidFill>
          <a:schemeClr val="bg1">
            <a:lumMod val="65000"/>
          </a:schemeClr>
        </a:solidFill>
        <a:ln>
          <a:solidFill>
            <a:schemeClr val="accent1"/>
          </a:solidFill>
        </a:ln>
      </dgm:spPr>
    </dgm:pt>
    <dgm:pt modelId="{FF2A5492-804D-754F-976F-0927BF1E33C7}" type="pres">
      <dgm:prSet presAssocID="{23C00F0C-3D00-BF45-A4B8-F91962596FD3}" presName="tile4text" presStyleLbl="node1" presStyleIdx="3" presStyleCnt="4">
        <dgm:presLayoutVars>
          <dgm:chMax val="0"/>
          <dgm:chPref val="0"/>
          <dgm:bulletEnabled val="1"/>
        </dgm:presLayoutVars>
      </dgm:prSet>
      <dgm:spPr/>
    </dgm:pt>
    <dgm:pt modelId="{9478AF63-7BEB-4B43-B54E-868039886BE3}" type="pres">
      <dgm:prSet presAssocID="{23C00F0C-3D00-BF45-A4B8-F91962596FD3}" presName="centerTile" presStyleLbl="fgShp" presStyleIdx="0" presStyleCnt="1">
        <dgm:presLayoutVars>
          <dgm:chMax val="0"/>
          <dgm:chPref val="0"/>
        </dgm:presLayoutVars>
      </dgm:prSet>
      <dgm:spPr/>
    </dgm:pt>
  </dgm:ptLst>
  <dgm:cxnLst>
    <dgm:cxn modelId="{D84E0847-CA8B-D84D-B732-2C066CDD8E07}" srcId="{23C00F0C-3D00-BF45-A4B8-F91962596FD3}" destId="{091140DA-CF71-4743-AAB9-1D2ECEB8B88C}" srcOrd="0" destOrd="0" parTransId="{5DA2DD89-17E4-8D44-A6AD-D4BC5AC7FFC9}" sibTransId="{828BFA3B-AE0F-514A-964C-9C45D1269E25}"/>
    <dgm:cxn modelId="{43B78852-BE33-064C-8587-750CB49659FE}" type="presOf" srcId="{40A87A05-DECA-8D41-ABD3-194CCFB1D2CE}" destId="{FC7D1C58-9C60-0E4B-AADB-CDF27CC75FCA}" srcOrd="0" destOrd="0" presId="urn:microsoft.com/office/officeart/2005/8/layout/matrix1"/>
    <dgm:cxn modelId="{41944356-600F-F54E-9A1A-A5B3695C0AE6}" srcId="{091140DA-CF71-4743-AAB9-1D2ECEB8B88C}" destId="{47E7608C-61DD-1C49-9FD8-FBD1016752AC}" srcOrd="1" destOrd="0" parTransId="{05FEF5A0-931A-2D47-AA52-14825F0DC19E}" sibTransId="{2547A27D-0FAC-B243-B33D-F1AE23593BF5}"/>
    <dgm:cxn modelId="{E7719373-1B8D-4442-B28A-97710A354617}" srcId="{091140DA-CF71-4743-AAB9-1D2ECEB8B88C}" destId="{40A87A05-DECA-8D41-ABD3-194CCFB1D2CE}" srcOrd="0" destOrd="0" parTransId="{250323F5-2A12-D84F-A1C8-35E6FEAA6C38}" sibTransId="{4AD51D1B-D395-0947-BB58-3B0A91E94335}"/>
    <dgm:cxn modelId="{F13CB982-B3A2-654F-851F-A97AF67940A2}" type="presOf" srcId="{944A8FBC-85CC-8D45-8CB7-B1E54A498934}" destId="{9588BF3D-41F9-564B-BE09-B35B814EB33D}" srcOrd="1" destOrd="0" presId="urn:microsoft.com/office/officeart/2005/8/layout/matrix1"/>
    <dgm:cxn modelId="{71B89AA0-CD68-AD4E-B131-BFB85D73E336}" type="presOf" srcId="{47E7608C-61DD-1C49-9FD8-FBD1016752AC}" destId="{F14FDB99-A65F-F54B-8C5B-04D5F14DC689}" srcOrd="0" destOrd="0" presId="urn:microsoft.com/office/officeart/2005/8/layout/matrix1"/>
    <dgm:cxn modelId="{FC6174A5-374D-4042-8E9E-82EBFAC5D090}" type="presOf" srcId="{091140DA-CF71-4743-AAB9-1D2ECEB8B88C}" destId="{9478AF63-7BEB-4B43-B54E-868039886BE3}" srcOrd="0" destOrd="0" presId="urn:microsoft.com/office/officeart/2005/8/layout/matrix1"/>
    <dgm:cxn modelId="{C2B786CE-8D64-1641-AB5E-96CF86D39458}" type="presOf" srcId="{23C00F0C-3D00-BF45-A4B8-F91962596FD3}" destId="{E1084C08-A3D8-E24F-A621-803C470B1CE7}" srcOrd="0" destOrd="0" presId="urn:microsoft.com/office/officeart/2005/8/layout/matrix1"/>
    <dgm:cxn modelId="{C439B5DB-07D0-9C40-A868-558025E3F3A5}" type="presOf" srcId="{40A87A05-DECA-8D41-ABD3-194CCFB1D2CE}" destId="{3B114F3B-F660-EF4A-A716-A7E7F2A4E1EB}" srcOrd="1" destOrd="0" presId="urn:microsoft.com/office/officeart/2005/8/layout/matrix1"/>
    <dgm:cxn modelId="{6B5E85EA-5D32-A444-A72F-0DF337D1424C}" srcId="{091140DA-CF71-4743-AAB9-1D2ECEB8B88C}" destId="{944A8FBC-85CC-8D45-8CB7-B1E54A498934}" srcOrd="2" destOrd="0" parTransId="{5E3A69AB-FAA7-6E4F-A3D0-4ED8D85229B0}" sibTransId="{0F54F917-6DE5-EA4D-9894-7551F869ED29}"/>
    <dgm:cxn modelId="{59CC30EB-B969-7344-BE76-8C01E8816504}" type="presOf" srcId="{944A8FBC-85CC-8D45-8CB7-B1E54A498934}" destId="{0BE44FE5-EF1E-4449-8215-309D07C369D4}" srcOrd="0" destOrd="0" presId="urn:microsoft.com/office/officeart/2005/8/layout/matrix1"/>
    <dgm:cxn modelId="{DE0840EE-EEC5-8943-B3BC-D0237B1D48CD}" type="presOf" srcId="{47E7608C-61DD-1C49-9FD8-FBD1016752AC}" destId="{35AFD27A-DAE2-5D45-8408-35C9137EE265}" srcOrd="1" destOrd="0" presId="urn:microsoft.com/office/officeart/2005/8/layout/matrix1"/>
    <dgm:cxn modelId="{12DE7294-66D3-DE40-A53A-559A71DA3CFF}" type="presParOf" srcId="{E1084C08-A3D8-E24F-A621-803C470B1CE7}" destId="{33306389-F76B-5E4F-89B3-F18FD4E287CB}" srcOrd="0" destOrd="0" presId="urn:microsoft.com/office/officeart/2005/8/layout/matrix1"/>
    <dgm:cxn modelId="{6E228324-1513-A94B-9817-971603502B51}" type="presParOf" srcId="{33306389-F76B-5E4F-89B3-F18FD4E287CB}" destId="{FC7D1C58-9C60-0E4B-AADB-CDF27CC75FCA}" srcOrd="0" destOrd="0" presId="urn:microsoft.com/office/officeart/2005/8/layout/matrix1"/>
    <dgm:cxn modelId="{CB229D32-72D6-AB4E-B263-6EEFAB0C5DF5}" type="presParOf" srcId="{33306389-F76B-5E4F-89B3-F18FD4E287CB}" destId="{3B114F3B-F660-EF4A-A716-A7E7F2A4E1EB}" srcOrd="1" destOrd="0" presId="urn:microsoft.com/office/officeart/2005/8/layout/matrix1"/>
    <dgm:cxn modelId="{735847F7-F472-674A-9B94-88D0033D6E9A}" type="presParOf" srcId="{33306389-F76B-5E4F-89B3-F18FD4E287CB}" destId="{F14FDB99-A65F-F54B-8C5B-04D5F14DC689}" srcOrd="2" destOrd="0" presId="urn:microsoft.com/office/officeart/2005/8/layout/matrix1"/>
    <dgm:cxn modelId="{316ADF0A-C611-DF4C-8632-2B1A88DB069C}" type="presParOf" srcId="{33306389-F76B-5E4F-89B3-F18FD4E287CB}" destId="{35AFD27A-DAE2-5D45-8408-35C9137EE265}" srcOrd="3" destOrd="0" presId="urn:microsoft.com/office/officeart/2005/8/layout/matrix1"/>
    <dgm:cxn modelId="{090A601B-26FA-1549-A8E2-24D27EC3380F}" type="presParOf" srcId="{33306389-F76B-5E4F-89B3-F18FD4E287CB}" destId="{0BE44FE5-EF1E-4449-8215-309D07C369D4}" srcOrd="4" destOrd="0" presId="urn:microsoft.com/office/officeart/2005/8/layout/matrix1"/>
    <dgm:cxn modelId="{B46080CA-DC07-4F42-9ABD-DB1732DA3C81}" type="presParOf" srcId="{33306389-F76B-5E4F-89B3-F18FD4E287CB}" destId="{9588BF3D-41F9-564B-BE09-B35B814EB33D}" srcOrd="5" destOrd="0" presId="urn:microsoft.com/office/officeart/2005/8/layout/matrix1"/>
    <dgm:cxn modelId="{08E29FB6-25F0-1E41-A5FB-F8F499332D25}" type="presParOf" srcId="{33306389-F76B-5E4F-89B3-F18FD4E287CB}" destId="{7862D5A2-8EED-E84E-9A58-B436121C3E8D}" srcOrd="6" destOrd="0" presId="urn:microsoft.com/office/officeart/2005/8/layout/matrix1"/>
    <dgm:cxn modelId="{2128F0B6-19C4-CE43-AEBB-DBDE0DE77306}" type="presParOf" srcId="{33306389-F76B-5E4F-89B3-F18FD4E287CB}" destId="{FF2A5492-804D-754F-976F-0927BF1E33C7}" srcOrd="7" destOrd="0" presId="urn:microsoft.com/office/officeart/2005/8/layout/matrix1"/>
    <dgm:cxn modelId="{194A970C-0B44-024C-9AA7-ADEFCAA763A5}" type="presParOf" srcId="{E1084C08-A3D8-E24F-A621-803C470B1CE7}" destId="{9478AF63-7BEB-4B43-B54E-868039886B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21E8-8D98-4243-A42F-14699C7C8665}">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98C286-65ED-2F41-9060-21110EA6F62D}">
      <dsp:nvSpPr>
        <dsp:cNvPr id="0" name=""/>
        <dsp:cNvSpPr/>
      </dsp:nvSpPr>
      <dsp:spPr>
        <a:xfrm>
          <a:off x="610504" y="416587"/>
          <a:ext cx="744091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To the volunteer</a:t>
          </a:r>
        </a:p>
      </dsp:txBody>
      <dsp:txXfrm>
        <a:off x="610504" y="416587"/>
        <a:ext cx="7440913" cy="833607"/>
      </dsp:txXfrm>
    </dsp:sp>
    <dsp:sp modelId="{712EB8BB-4CEE-F049-8DA0-82FD33393E0F}">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320C9-CFAC-C74F-850D-4DDC5B0D9D84}">
      <dsp:nvSpPr>
        <dsp:cNvPr id="0" name=""/>
        <dsp:cNvSpPr/>
      </dsp:nvSpPr>
      <dsp:spPr>
        <a:xfrm>
          <a:off x="1088431" y="1667215"/>
          <a:ext cx="696298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To other people</a:t>
          </a:r>
        </a:p>
      </dsp:txBody>
      <dsp:txXfrm>
        <a:off x="1088431" y="1667215"/>
        <a:ext cx="6962986" cy="833607"/>
      </dsp:txXfrm>
    </dsp:sp>
    <dsp:sp modelId="{3C24F984-A203-8F48-AF80-EBD13E3A7358}">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86BE9D-7F23-2C4B-B86F-930E6AA72EAF}">
      <dsp:nvSpPr>
        <dsp:cNvPr id="0" name=""/>
        <dsp:cNvSpPr/>
      </dsp:nvSpPr>
      <dsp:spPr>
        <a:xfrm>
          <a:off x="1088431" y="2917843"/>
          <a:ext cx="6962986"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To property or the resource</a:t>
          </a:r>
        </a:p>
      </dsp:txBody>
      <dsp:txXfrm>
        <a:off x="1088431" y="2917843"/>
        <a:ext cx="6962986" cy="833607"/>
      </dsp:txXfrm>
    </dsp:sp>
    <dsp:sp modelId="{BF92AE86-9E50-9D4F-801D-73B53971FE7E}">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6C008-48CE-C846-A8A5-CCEEFAFB2051}">
      <dsp:nvSpPr>
        <dsp:cNvPr id="0" name=""/>
        <dsp:cNvSpPr/>
      </dsp:nvSpPr>
      <dsp:spPr>
        <a:xfrm>
          <a:off x="610504" y="4168472"/>
          <a:ext cx="7440913" cy="8336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To reputations</a:t>
          </a:r>
        </a:p>
      </dsp:txBody>
      <dsp:txXfrm>
        <a:off x="610504" y="4168472"/>
        <a:ext cx="7440913" cy="833607"/>
      </dsp:txXfrm>
    </dsp:sp>
    <dsp:sp modelId="{9D796A02-6B95-784F-AD0E-669A48BE34BE}">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13FBE-D020-1D43-A040-657CB4B4797E}">
      <dsp:nvSpPr>
        <dsp:cNvPr id="0" name=""/>
        <dsp:cNvSpPr/>
      </dsp:nvSpPr>
      <dsp:spPr>
        <a:xfrm>
          <a:off x="0" y="22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General Personal Protection</a:t>
          </a:r>
        </a:p>
      </dsp:txBody>
      <dsp:txXfrm>
        <a:off x="31984" y="54929"/>
        <a:ext cx="5205615" cy="591232"/>
      </dsp:txXfrm>
    </dsp:sp>
    <dsp:sp modelId="{8DA6B8D7-8977-B94A-A05A-FA4D05CDEEB4}">
      <dsp:nvSpPr>
        <dsp:cNvPr id="0" name=""/>
        <dsp:cNvSpPr/>
      </dsp:nvSpPr>
      <dsp:spPr>
        <a:xfrm>
          <a:off x="0" y="778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General Care for Others</a:t>
          </a:r>
        </a:p>
      </dsp:txBody>
      <dsp:txXfrm>
        <a:off x="31984" y="810929"/>
        <a:ext cx="5205615" cy="591232"/>
      </dsp:txXfrm>
    </dsp:sp>
    <dsp:sp modelId="{A5B07B3B-4C48-2149-863B-7E95C67175E7}">
      <dsp:nvSpPr>
        <dsp:cNvPr id="0" name=""/>
        <dsp:cNvSpPr/>
      </dsp:nvSpPr>
      <dsp:spPr>
        <a:xfrm>
          <a:off x="0" y="1534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Interacting with Youth</a:t>
          </a:r>
        </a:p>
      </dsp:txBody>
      <dsp:txXfrm>
        <a:off x="31984" y="1566929"/>
        <a:ext cx="5205615" cy="591232"/>
      </dsp:txXfrm>
    </dsp:sp>
    <dsp:sp modelId="{2CFB8A4F-6ED1-8A48-84DE-DA4F49E14314}">
      <dsp:nvSpPr>
        <dsp:cNvPr id="0" name=""/>
        <dsp:cNvSpPr/>
      </dsp:nvSpPr>
      <dsp:spPr>
        <a:xfrm>
          <a:off x="0" y="2290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Weather and Environmental Hazards</a:t>
          </a:r>
        </a:p>
      </dsp:txBody>
      <dsp:txXfrm>
        <a:off x="31984" y="2322929"/>
        <a:ext cx="5205615" cy="591232"/>
      </dsp:txXfrm>
    </dsp:sp>
    <dsp:sp modelId="{1E9F3E0B-B423-CA41-8609-DD72ACFEA788}">
      <dsp:nvSpPr>
        <dsp:cNvPr id="0" name=""/>
        <dsp:cNvSpPr/>
      </dsp:nvSpPr>
      <dsp:spPr>
        <a:xfrm>
          <a:off x="0" y="3046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Contact with Plants and Wildlife</a:t>
          </a:r>
        </a:p>
      </dsp:txBody>
      <dsp:txXfrm>
        <a:off x="31984" y="3078929"/>
        <a:ext cx="5205615" cy="591232"/>
      </dsp:txXfrm>
    </dsp:sp>
    <dsp:sp modelId="{4026D507-DAC0-2E4F-8E97-4964F59DC7A1}">
      <dsp:nvSpPr>
        <dsp:cNvPr id="0" name=""/>
        <dsp:cNvSpPr/>
      </dsp:nvSpPr>
      <dsp:spPr>
        <a:xfrm>
          <a:off x="0" y="3802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Field Etiquette, Rules, and Laws</a:t>
          </a:r>
        </a:p>
      </dsp:txBody>
      <dsp:txXfrm>
        <a:off x="31984" y="3834929"/>
        <a:ext cx="5205615" cy="591232"/>
      </dsp:txXfrm>
    </dsp:sp>
    <dsp:sp modelId="{F05BED5E-0583-A848-82E0-AF9BF672854C}">
      <dsp:nvSpPr>
        <dsp:cNvPr id="0" name=""/>
        <dsp:cNvSpPr/>
      </dsp:nvSpPr>
      <dsp:spPr>
        <a:xfrm>
          <a:off x="0" y="4558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Information, Protocols, and Scientific Integrity</a:t>
          </a:r>
        </a:p>
      </dsp:txBody>
      <dsp:txXfrm>
        <a:off x="31984" y="4590929"/>
        <a:ext cx="5205615" cy="591232"/>
      </dsp:txXfrm>
    </dsp:sp>
    <dsp:sp modelId="{F58F4871-8424-A449-A4C1-85910761EEDD}">
      <dsp:nvSpPr>
        <dsp:cNvPr id="0" name=""/>
        <dsp:cNvSpPr/>
      </dsp:nvSpPr>
      <dsp:spPr>
        <a:xfrm>
          <a:off x="0" y="5314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Administrative Risks</a:t>
          </a:r>
        </a:p>
      </dsp:txBody>
      <dsp:txXfrm>
        <a:off x="31984" y="5346929"/>
        <a:ext cx="5205615" cy="591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821E8-8D98-4243-A42F-14699C7C8665}">
      <dsp:nvSpPr>
        <dsp:cNvPr id="0" name=""/>
        <dsp:cNvSpPr/>
      </dsp:nvSpPr>
      <dsp:spPr>
        <a:xfrm>
          <a:off x="-7542846" y="-1152857"/>
          <a:ext cx="8976978" cy="8976978"/>
        </a:xfrm>
        <a:prstGeom prst="blockArc">
          <a:avLst>
            <a:gd name="adj1" fmla="val 18900000"/>
            <a:gd name="adj2" fmla="val 2700000"/>
            <a:gd name="adj3" fmla="val 24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98C286-65ED-2F41-9060-21110EA6F62D}">
      <dsp:nvSpPr>
        <dsp:cNvPr id="0" name=""/>
        <dsp:cNvSpPr/>
      </dsp:nvSpPr>
      <dsp:spPr>
        <a:xfrm>
          <a:off x="534034" y="351308"/>
          <a:ext cx="7095402" cy="702350"/>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49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2">
                  <a:lumMod val="50000"/>
                </a:schemeClr>
              </a:solidFill>
            </a:rPr>
            <a:t>Planning Ahead</a:t>
          </a:r>
          <a:br>
            <a:rPr lang="en-US" sz="2200" b="1" kern="1200" dirty="0">
              <a:solidFill>
                <a:schemeClr val="tx2">
                  <a:lumMod val="50000"/>
                </a:schemeClr>
              </a:solidFill>
            </a:rPr>
          </a:br>
          <a:r>
            <a:rPr lang="en-US" sz="2000" kern="1200" dirty="0">
              <a:solidFill>
                <a:schemeClr val="tx2">
                  <a:lumMod val="50000"/>
                </a:schemeClr>
              </a:solidFill>
            </a:rPr>
            <a:t>Preparing for the best…and the worst</a:t>
          </a:r>
        </a:p>
      </dsp:txBody>
      <dsp:txXfrm>
        <a:off x="534034" y="351308"/>
        <a:ext cx="7095402" cy="702350"/>
      </dsp:txXfrm>
    </dsp:sp>
    <dsp:sp modelId="{712EB8BB-4CEE-F049-8DA0-82FD33393E0F}">
      <dsp:nvSpPr>
        <dsp:cNvPr id="0" name=""/>
        <dsp:cNvSpPr/>
      </dsp:nvSpPr>
      <dsp:spPr>
        <a:xfrm>
          <a:off x="95065" y="263514"/>
          <a:ext cx="877938" cy="877938"/>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320C9-CFAC-C74F-850D-4DDC5B0D9D84}">
      <dsp:nvSpPr>
        <dsp:cNvPr id="0" name=""/>
        <dsp:cNvSpPr/>
      </dsp:nvSpPr>
      <dsp:spPr>
        <a:xfrm>
          <a:off x="1111766" y="1404701"/>
          <a:ext cx="6517671" cy="702350"/>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49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2">
                  <a:lumMod val="50000"/>
                </a:schemeClr>
              </a:solidFill>
            </a:rPr>
            <a:t>Insurance</a:t>
          </a:r>
          <a:br>
            <a:rPr lang="en-US" sz="2200" b="1" kern="1200" dirty="0">
              <a:solidFill>
                <a:schemeClr val="tx2">
                  <a:lumMod val="50000"/>
                </a:schemeClr>
              </a:solidFill>
            </a:rPr>
          </a:br>
          <a:r>
            <a:rPr lang="en-US" sz="2000" kern="1200" dirty="0">
              <a:solidFill>
                <a:schemeClr val="tx2">
                  <a:lumMod val="50000"/>
                </a:schemeClr>
              </a:solidFill>
            </a:rPr>
            <a:t>What’s covered, what’s not</a:t>
          </a:r>
          <a:endParaRPr lang="en-US" sz="2000" kern="1200" dirty="0"/>
        </a:p>
      </dsp:txBody>
      <dsp:txXfrm>
        <a:off x="1111766" y="1404701"/>
        <a:ext cx="6517671" cy="702350"/>
      </dsp:txXfrm>
    </dsp:sp>
    <dsp:sp modelId="{3C24F984-A203-8F48-AF80-EBD13E3A7358}">
      <dsp:nvSpPr>
        <dsp:cNvPr id="0" name=""/>
        <dsp:cNvSpPr/>
      </dsp:nvSpPr>
      <dsp:spPr>
        <a:xfrm>
          <a:off x="672796" y="1316907"/>
          <a:ext cx="877938" cy="877938"/>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6C5C5A-B634-F847-8544-0E47DCA70BDA}">
      <dsp:nvSpPr>
        <dsp:cNvPr id="0" name=""/>
        <dsp:cNvSpPr/>
      </dsp:nvSpPr>
      <dsp:spPr>
        <a:xfrm>
          <a:off x="1375948" y="2458093"/>
          <a:ext cx="6253489" cy="702350"/>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49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2">
                  <a:lumMod val="50000"/>
                </a:schemeClr>
              </a:solidFill>
            </a:rPr>
            <a:t>Documentation</a:t>
          </a:r>
          <a:br>
            <a:rPr lang="en-US" sz="2200" b="1" kern="1200" dirty="0">
              <a:solidFill>
                <a:schemeClr val="tx2">
                  <a:lumMod val="50000"/>
                </a:schemeClr>
              </a:solidFill>
            </a:rPr>
          </a:br>
          <a:r>
            <a:rPr lang="en-US" sz="2000" kern="1200" dirty="0">
              <a:solidFill>
                <a:schemeClr val="tx2">
                  <a:lumMod val="50000"/>
                </a:schemeClr>
              </a:solidFill>
            </a:rPr>
            <a:t>Keeping notes</a:t>
          </a:r>
        </a:p>
      </dsp:txBody>
      <dsp:txXfrm>
        <a:off x="1375948" y="2458093"/>
        <a:ext cx="6253489" cy="702350"/>
      </dsp:txXfrm>
    </dsp:sp>
    <dsp:sp modelId="{9D796A02-6B95-784F-AD0E-669A48BE34BE}">
      <dsp:nvSpPr>
        <dsp:cNvPr id="0" name=""/>
        <dsp:cNvSpPr/>
      </dsp:nvSpPr>
      <dsp:spPr>
        <a:xfrm>
          <a:off x="936979" y="2370300"/>
          <a:ext cx="877938" cy="877938"/>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375C47-F6DC-0C4F-AA18-98719D1B49B7}">
      <dsp:nvSpPr>
        <dsp:cNvPr id="0" name=""/>
        <dsp:cNvSpPr/>
      </dsp:nvSpPr>
      <dsp:spPr>
        <a:xfrm>
          <a:off x="1375948" y="3510819"/>
          <a:ext cx="6253489" cy="702350"/>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49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2">
                  <a:lumMod val="50000"/>
                </a:schemeClr>
              </a:solidFill>
            </a:rPr>
            <a:t>Accidents Happen</a:t>
          </a:r>
          <a:br>
            <a:rPr lang="en-US" sz="1700" kern="1200" dirty="0">
              <a:solidFill>
                <a:schemeClr val="tx2">
                  <a:lumMod val="50000"/>
                </a:schemeClr>
              </a:solidFill>
            </a:rPr>
          </a:br>
          <a:r>
            <a:rPr lang="en-US" sz="2000" kern="1200" dirty="0">
              <a:solidFill>
                <a:schemeClr val="tx2">
                  <a:lumMod val="50000"/>
                </a:schemeClr>
              </a:solidFill>
            </a:rPr>
            <a:t>What to do when they do</a:t>
          </a:r>
        </a:p>
      </dsp:txBody>
      <dsp:txXfrm>
        <a:off x="1375948" y="3510819"/>
        <a:ext cx="6253489" cy="702350"/>
      </dsp:txXfrm>
    </dsp:sp>
    <dsp:sp modelId="{01B9E428-EA61-7C41-8A90-149FC7FB3CFF}">
      <dsp:nvSpPr>
        <dsp:cNvPr id="0" name=""/>
        <dsp:cNvSpPr/>
      </dsp:nvSpPr>
      <dsp:spPr>
        <a:xfrm>
          <a:off x="936979" y="3423025"/>
          <a:ext cx="877938" cy="877938"/>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37D801-7E84-B04F-AB03-066541CC00BA}">
      <dsp:nvSpPr>
        <dsp:cNvPr id="0" name=""/>
        <dsp:cNvSpPr/>
      </dsp:nvSpPr>
      <dsp:spPr>
        <a:xfrm>
          <a:off x="1111766" y="4564211"/>
          <a:ext cx="6517671" cy="702350"/>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49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accent2"/>
              </a:solidFill>
            </a:rPr>
            <a:t>Specific Risks</a:t>
          </a:r>
          <a:br>
            <a:rPr lang="en-US" sz="1900" kern="1200" dirty="0">
              <a:solidFill>
                <a:schemeClr val="accent2"/>
              </a:solidFill>
            </a:rPr>
          </a:br>
          <a:r>
            <a:rPr lang="en-US" sz="2000" kern="1200" dirty="0">
              <a:solidFill>
                <a:schemeClr val="accent2"/>
              </a:solidFill>
            </a:rPr>
            <a:t>Youth interactions and more</a:t>
          </a:r>
        </a:p>
      </dsp:txBody>
      <dsp:txXfrm>
        <a:off x="1111766" y="4564211"/>
        <a:ext cx="6517671" cy="702350"/>
      </dsp:txXfrm>
    </dsp:sp>
    <dsp:sp modelId="{FF67B28F-14C4-BD48-B38F-7BAE327C3637}">
      <dsp:nvSpPr>
        <dsp:cNvPr id="0" name=""/>
        <dsp:cNvSpPr/>
      </dsp:nvSpPr>
      <dsp:spPr>
        <a:xfrm>
          <a:off x="672796" y="4476418"/>
          <a:ext cx="877938" cy="877938"/>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75DC8E-69F6-0940-A0D6-A2000C3E900B}">
      <dsp:nvSpPr>
        <dsp:cNvPr id="0" name=""/>
        <dsp:cNvSpPr/>
      </dsp:nvSpPr>
      <dsp:spPr>
        <a:xfrm>
          <a:off x="534034" y="5617604"/>
          <a:ext cx="7095402" cy="702350"/>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7491"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tx2">
                  <a:lumMod val="50000"/>
                </a:schemeClr>
              </a:solidFill>
            </a:rPr>
            <a:t>Scenarios</a:t>
          </a:r>
          <a:br>
            <a:rPr lang="en-US" sz="1700" kern="1200" dirty="0">
              <a:solidFill>
                <a:schemeClr val="tx2">
                  <a:lumMod val="50000"/>
                </a:schemeClr>
              </a:solidFill>
            </a:rPr>
          </a:br>
          <a:r>
            <a:rPr lang="en-US" sz="2000" kern="1200" dirty="0">
              <a:solidFill>
                <a:schemeClr val="tx2">
                  <a:lumMod val="50000"/>
                </a:schemeClr>
              </a:solidFill>
            </a:rPr>
            <a:t>A walk in the woods….</a:t>
          </a:r>
          <a:endParaRPr lang="en-US" sz="2000" kern="1200" dirty="0"/>
        </a:p>
      </dsp:txBody>
      <dsp:txXfrm>
        <a:off x="534034" y="5617604"/>
        <a:ext cx="7095402" cy="702350"/>
      </dsp:txXfrm>
    </dsp:sp>
    <dsp:sp modelId="{4D5A2CA4-81B3-BB46-B597-51E095821D7B}">
      <dsp:nvSpPr>
        <dsp:cNvPr id="0" name=""/>
        <dsp:cNvSpPr/>
      </dsp:nvSpPr>
      <dsp:spPr>
        <a:xfrm>
          <a:off x="95065" y="5529810"/>
          <a:ext cx="877938" cy="877938"/>
        </a:xfrm>
        <a:prstGeom prst="ellipse">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67BA4-A441-D846-B5F0-8C0028E76B89}">
      <dsp:nvSpPr>
        <dsp:cNvPr id="0" name=""/>
        <dsp:cNvSpPr/>
      </dsp:nvSpPr>
      <dsp:spPr>
        <a:xfrm>
          <a:off x="9287499" y="1903029"/>
          <a:ext cx="91440" cy="807424"/>
        </a:xfrm>
        <a:custGeom>
          <a:avLst/>
          <a:gdLst/>
          <a:ahLst/>
          <a:cxnLst/>
          <a:rect l="0" t="0" r="0" b="0"/>
          <a:pathLst>
            <a:path>
              <a:moveTo>
                <a:pt x="45720" y="0"/>
              </a:moveTo>
              <a:lnTo>
                <a:pt x="45720" y="80742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8B1184D-033D-4449-A829-B7A2ECF78BB7}">
      <dsp:nvSpPr>
        <dsp:cNvPr id="0" name=""/>
        <dsp:cNvSpPr/>
      </dsp:nvSpPr>
      <dsp:spPr>
        <a:xfrm>
          <a:off x="5386790" y="627268"/>
          <a:ext cx="3946428" cy="795701"/>
        </a:xfrm>
        <a:custGeom>
          <a:avLst/>
          <a:gdLst/>
          <a:ahLst/>
          <a:cxnLst/>
          <a:rect l="0" t="0" r="0" b="0"/>
          <a:pathLst>
            <a:path>
              <a:moveTo>
                <a:pt x="0" y="0"/>
              </a:moveTo>
              <a:lnTo>
                <a:pt x="0" y="538512"/>
              </a:lnTo>
              <a:lnTo>
                <a:pt x="3946428" y="538512"/>
              </a:lnTo>
              <a:lnTo>
                <a:pt x="3946428" y="795701"/>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934716C-CC30-F747-8F10-5988F3C8A800}">
      <dsp:nvSpPr>
        <dsp:cNvPr id="0" name=""/>
        <dsp:cNvSpPr/>
      </dsp:nvSpPr>
      <dsp:spPr>
        <a:xfrm>
          <a:off x="1393526" y="3310091"/>
          <a:ext cx="3709262" cy="942939"/>
        </a:xfrm>
        <a:custGeom>
          <a:avLst/>
          <a:gdLst/>
          <a:ahLst/>
          <a:cxnLst/>
          <a:rect l="0" t="0" r="0" b="0"/>
          <a:pathLst>
            <a:path>
              <a:moveTo>
                <a:pt x="0" y="0"/>
              </a:moveTo>
              <a:lnTo>
                <a:pt x="0" y="685751"/>
              </a:lnTo>
              <a:lnTo>
                <a:pt x="3709262" y="685751"/>
              </a:lnTo>
              <a:lnTo>
                <a:pt x="3709262" y="94293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A0A5E92-90A5-4D41-9AFE-018F84E37D38}">
      <dsp:nvSpPr>
        <dsp:cNvPr id="0" name=""/>
        <dsp:cNvSpPr/>
      </dsp:nvSpPr>
      <dsp:spPr>
        <a:xfrm>
          <a:off x="1393526" y="3310091"/>
          <a:ext cx="1484832" cy="942939"/>
        </a:xfrm>
        <a:custGeom>
          <a:avLst/>
          <a:gdLst/>
          <a:ahLst/>
          <a:cxnLst/>
          <a:rect l="0" t="0" r="0" b="0"/>
          <a:pathLst>
            <a:path>
              <a:moveTo>
                <a:pt x="0" y="0"/>
              </a:moveTo>
              <a:lnTo>
                <a:pt x="0" y="685751"/>
              </a:lnTo>
              <a:lnTo>
                <a:pt x="1484832" y="685751"/>
              </a:lnTo>
              <a:lnTo>
                <a:pt x="1484832" y="94293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CB005FA-BCEC-B645-9E4E-384C97B7B96D}">
      <dsp:nvSpPr>
        <dsp:cNvPr id="0" name=""/>
        <dsp:cNvSpPr/>
      </dsp:nvSpPr>
      <dsp:spPr>
        <a:xfrm>
          <a:off x="639421" y="3310091"/>
          <a:ext cx="754104" cy="942939"/>
        </a:xfrm>
        <a:custGeom>
          <a:avLst/>
          <a:gdLst/>
          <a:ahLst/>
          <a:cxnLst/>
          <a:rect l="0" t="0" r="0" b="0"/>
          <a:pathLst>
            <a:path>
              <a:moveTo>
                <a:pt x="754104" y="0"/>
              </a:moveTo>
              <a:lnTo>
                <a:pt x="754104" y="685751"/>
              </a:lnTo>
              <a:lnTo>
                <a:pt x="0" y="685751"/>
              </a:lnTo>
              <a:lnTo>
                <a:pt x="0" y="94293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0ADDE59-0DE7-CC4B-8575-DA955A772A54}">
      <dsp:nvSpPr>
        <dsp:cNvPr id="0" name=""/>
        <dsp:cNvSpPr/>
      </dsp:nvSpPr>
      <dsp:spPr>
        <a:xfrm>
          <a:off x="1347806" y="1783274"/>
          <a:ext cx="91440" cy="718767"/>
        </a:xfrm>
        <a:custGeom>
          <a:avLst/>
          <a:gdLst/>
          <a:ahLst/>
          <a:cxnLst/>
          <a:rect l="0" t="0" r="0" b="0"/>
          <a:pathLst>
            <a:path>
              <a:moveTo>
                <a:pt x="45720" y="0"/>
              </a:moveTo>
              <a:lnTo>
                <a:pt x="45720" y="71876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74DFC7-28F0-8142-A29E-01B39CF48C42}">
      <dsp:nvSpPr>
        <dsp:cNvPr id="0" name=""/>
        <dsp:cNvSpPr/>
      </dsp:nvSpPr>
      <dsp:spPr>
        <a:xfrm>
          <a:off x="1393526" y="627268"/>
          <a:ext cx="3993264" cy="701984"/>
        </a:xfrm>
        <a:custGeom>
          <a:avLst/>
          <a:gdLst/>
          <a:ahLst/>
          <a:cxnLst/>
          <a:rect l="0" t="0" r="0" b="0"/>
          <a:pathLst>
            <a:path>
              <a:moveTo>
                <a:pt x="3993264" y="0"/>
              </a:moveTo>
              <a:lnTo>
                <a:pt x="3993264" y="444796"/>
              </a:lnTo>
              <a:lnTo>
                <a:pt x="0" y="444796"/>
              </a:lnTo>
              <a:lnTo>
                <a:pt x="0" y="70198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3ED8E3D-1A9B-F845-9879-4CCA70C53A10}">
      <dsp:nvSpPr>
        <dsp:cNvPr id="0" name=""/>
        <dsp:cNvSpPr/>
      </dsp:nvSpPr>
      <dsp:spPr>
        <a:xfrm>
          <a:off x="2372774" y="16030"/>
          <a:ext cx="6028031" cy="611237"/>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1FE664-9D5E-7042-AC54-9B868985F351}">
      <dsp:nvSpPr>
        <dsp:cNvPr id="0" name=""/>
        <dsp:cNvSpPr/>
      </dsp:nvSpPr>
      <dsp:spPr>
        <a:xfrm>
          <a:off x="2681246" y="309078"/>
          <a:ext cx="6028031" cy="611237"/>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Am I an organizer or leader of this activity?</a:t>
          </a:r>
        </a:p>
      </dsp:txBody>
      <dsp:txXfrm>
        <a:off x="2699149" y="326981"/>
        <a:ext cx="5992225" cy="575431"/>
      </dsp:txXfrm>
    </dsp:sp>
    <dsp:sp modelId="{EEBE86C1-18BC-0E4E-9285-58E1B1416D37}">
      <dsp:nvSpPr>
        <dsp:cNvPr id="0" name=""/>
        <dsp:cNvSpPr/>
      </dsp:nvSpPr>
      <dsp:spPr>
        <a:xfrm>
          <a:off x="5404" y="1329253"/>
          <a:ext cx="2776244" cy="454021"/>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FD0021-201B-B040-B066-4B7BFBDC5113}">
      <dsp:nvSpPr>
        <dsp:cNvPr id="0" name=""/>
        <dsp:cNvSpPr/>
      </dsp:nvSpPr>
      <dsp:spPr>
        <a:xfrm>
          <a:off x="313875" y="1622301"/>
          <a:ext cx="2776244" cy="454021"/>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a:t>
          </a:r>
        </a:p>
      </dsp:txBody>
      <dsp:txXfrm>
        <a:off x="327173" y="1635599"/>
        <a:ext cx="2749648" cy="427425"/>
      </dsp:txXfrm>
    </dsp:sp>
    <dsp:sp modelId="{9555938C-0EE2-3C4E-8C63-FDEFB77CBA89}">
      <dsp:nvSpPr>
        <dsp:cNvPr id="0" name=""/>
        <dsp:cNvSpPr/>
      </dsp:nvSpPr>
      <dsp:spPr>
        <a:xfrm>
          <a:off x="5404" y="2502041"/>
          <a:ext cx="2776244" cy="80804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A3538-66B6-C743-86D9-1398D7BD9401}">
      <dsp:nvSpPr>
        <dsp:cNvPr id="0" name=""/>
        <dsp:cNvSpPr/>
      </dsp:nvSpPr>
      <dsp:spPr>
        <a:xfrm>
          <a:off x="313875" y="2795089"/>
          <a:ext cx="2776244" cy="808049"/>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do I need to do to prepare </a:t>
          </a:r>
          <a:r>
            <a:rPr lang="en-US" sz="1800" i="1" kern="1200" dirty="0"/>
            <a:t>myself</a:t>
          </a:r>
          <a:r>
            <a:rPr lang="en-US" sz="1800" kern="1200" dirty="0"/>
            <a:t>?</a:t>
          </a:r>
        </a:p>
      </dsp:txBody>
      <dsp:txXfrm>
        <a:off x="337542" y="2818756"/>
        <a:ext cx="2728910" cy="760715"/>
      </dsp:txXfrm>
    </dsp:sp>
    <dsp:sp modelId="{55ABCB98-5696-8642-B501-9B3546EA02F1}">
      <dsp:nvSpPr>
        <dsp:cNvPr id="0" name=""/>
        <dsp:cNvSpPr/>
      </dsp:nvSpPr>
      <dsp:spPr>
        <a:xfrm>
          <a:off x="-308471" y="4253031"/>
          <a:ext cx="1895786" cy="1762915"/>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4C4285-F6FC-C445-A7A0-42969F1953D5}">
      <dsp:nvSpPr>
        <dsp:cNvPr id="0" name=""/>
        <dsp:cNvSpPr/>
      </dsp:nvSpPr>
      <dsp:spPr>
        <a:xfrm>
          <a:off x="0" y="4546079"/>
          <a:ext cx="1895786" cy="1762915"/>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Dress and pack appropriately for weather and site conditions</a:t>
          </a:r>
        </a:p>
      </dsp:txBody>
      <dsp:txXfrm>
        <a:off x="51634" y="4597713"/>
        <a:ext cx="1792518" cy="1659647"/>
      </dsp:txXfrm>
    </dsp:sp>
    <dsp:sp modelId="{78F096FE-DC51-A24C-A6C3-9BD738D3AD3B}">
      <dsp:nvSpPr>
        <dsp:cNvPr id="0" name=""/>
        <dsp:cNvSpPr/>
      </dsp:nvSpPr>
      <dsp:spPr>
        <a:xfrm>
          <a:off x="1963281" y="4253031"/>
          <a:ext cx="1830155" cy="1762915"/>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28BFD-DDDB-D94E-BE12-AB02B42918C3}">
      <dsp:nvSpPr>
        <dsp:cNvPr id="0" name=""/>
        <dsp:cNvSpPr/>
      </dsp:nvSpPr>
      <dsp:spPr>
        <a:xfrm>
          <a:off x="2271752" y="4546079"/>
          <a:ext cx="1830155" cy="1762915"/>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Understand guidelines for the activity</a:t>
          </a:r>
        </a:p>
      </dsp:txBody>
      <dsp:txXfrm>
        <a:off x="2323386" y="4597713"/>
        <a:ext cx="1726887" cy="1659647"/>
      </dsp:txXfrm>
    </dsp:sp>
    <dsp:sp modelId="{AB2A742B-655A-FE42-A1AC-321EBF3D8836}">
      <dsp:nvSpPr>
        <dsp:cNvPr id="0" name=""/>
        <dsp:cNvSpPr/>
      </dsp:nvSpPr>
      <dsp:spPr>
        <a:xfrm>
          <a:off x="4198163" y="4253031"/>
          <a:ext cx="1809250" cy="1762915"/>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3ED7B-3B65-BF4A-B7D4-026586E47D7A}">
      <dsp:nvSpPr>
        <dsp:cNvPr id="0" name=""/>
        <dsp:cNvSpPr/>
      </dsp:nvSpPr>
      <dsp:spPr>
        <a:xfrm>
          <a:off x="4506635" y="4546079"/>
          <a:ext cx="1809250" cy="1762915"/>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Know how to get help if needed</a:t>
          </a:r>
        </a:p>
      </dsp:txBody>
      <dsp:txXfrm>
        <a:off x="4558269" y="4597713"/>
        <a:ext cx="1705982" cy="1659647"/>
      </dsp:txXfrm>
    </dsp:sp>
    <dsp:sp modelId="{8ABEFCCD-5683-2B4E-8177-4EEA1EE2A217}">
      <dsp:nvSpPr>
        <dsp:cNvPr id="0" name=""/>
        <dsp:cNvSpPr/>
      </dsp:nvSpPr>
      <dsp:spPr>
        <a:xfrm>
          <a:off x="7945097" y="1422969"/>
          <a:ext cx="2776244" cy="48005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4D64B-2DE9-4748-A88C-235652806BE3}">
      <dsp:nvSpPr>
        <dsp:cNvPr id="0" name=""/>
        <dsp:cNvSpPr/>
      </dsp:nvSpPr>
      <dsp:spPr>
        <a:xfrm>
          <a:off x="8253568" y="1716017"/>
          <a:ext cx="2776244" cy="480059"/>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Yes</a:t>
          </a:r>
        </a:p>
      </dsp:txBody>
      <dsp:txXfrm>
        <a:off x="8267628" y="1730077"/>
        <a:ext cx="2748124" cy="451939"/>
      </dsp:txXfrm>
    </dsp:sp>
    <dsp:sp modelId="{81DE2868-98BD-B548-9FEC-4A6BD63A9440}">
      <dsp:nvSpPr>
        <dsp:cNvPr id="0" name=""/>
        <dsp:cNvSpPr/>
      </dsp:nvSpPr>
      <dsp:spPr>
        <a:xfrm>
          <a:off x="7945097" y="2710453"/>
          <a:ext cx="2776244" cy="1762915"/>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8DA9E4-20F6-7E41-BC91-088BA91F3CF0}">
      <dsp:nvSpPr>
        <dsp:cNvPr id="0" name=""/>
        <dsp:cNvSpPr/>
      </dsp:nvSpPr>
      <dsp:spPr>
        <a:xfrm>
          <a:off x="8253568" y="3003501"/>
          <a:ext cx="2776244" cy="1762915"/>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do I need to do to prepare myself, make sure the event is safe, and minimize risks for everyone?</a:t>
          </a:r>
        </a:p>
      </dsp:txBody>
      <dsp:txXfrm>
        <a:off x="8305202" y="3055135"/>
        <a:ext cx="2672976" cy="1659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D1C58-9C60-0E4B-AADB-CDF27CC75FCA}">
      <dsp:nvSpPr>
        <dsp:cNvPr id="0" name=""/>
        <dsp:cNvSpPr/>
      </dsp:nvSpPr>
      <dsp:spPr>
        <a:xfrm rot="16200000">
          <a:off x="693670" y="-677333"/>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Liability Coverage</a:t>
          </a:r>
        </a:p>
      </dsp:txBody>
      <dsp:txXfrm rot="5400000">
        <a:off x="16337" y="1"/>
        <a:ext cx="4064000" cy="2032000"/>
      </dsp:txXfrm>
    </dsp:sp>
    <dsp:sp modelId="{F14FDB99-A65F-F54B-8C5B-04D5F14DC689}">
      <dsp:nvSpPr>
        <dsp:cNvPr id="0" name=""/>
        <dsp:cNvSpPr/>
      </dsp:nvSpPr>
      <dsp:spPr>
        <a:xfrm>
          <a:off x="4064000" y="0"/>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Health</a:t>
          </a:r>
        </a:p>
      </dsp:txBody>
      <dsp:txXfrm>
        <a:off x="4064000" y="0"/>
        <a:ext cx="4064000" cy="2032000"/>
      </dsp:txXfrm>
    </dsp:sp>
    <dsp:sp modelId="{0BE44FE5-EF1E-4449-8215-309D07C369D4}">
      <dsp:nvSpPr>
        <dsp:cNvPr id="0" name=""/>
        <dsp:cNvSpPr/>
      </dsp:nvSpPr>
      <dsp:spPr>
        <a:xfrm rot="10800000">
          <a:off x="0" y="2709333"/>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Automobile</a:t>
          </a:r>
        </a:p>
      </dsp:txBody>
      <dsp:txXfrm rot="10800000">
        <a:off x="0" y="3386666"/>
        <a:ext cx="4064000" cy="2032000"/>
      </dsp:txXfrm>
    </dsp:sp>
    <dsp:sp modelId="{7862D5A2-8EED-E84E-9A58-B436121C3E8D}">
      <dsp:nvSpPr>
        <dsp:cNvPr id="0" name=""/>
        <dsp:cNvSpPr/>
      </dsp:nvSpPr>
      <dsp:spPr>
        <a:xfrm rot="5400000">
          <a:off x="4741333" y="2032000"/>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8AF63-7BEB-4B43-B54E-868039886BE3}">
      <dsp:nvSpPr>
        <dsp:cNvPr id="0" name=""/>
        <dsp:cNvSpPr/>
      </dsp:nvSpPr>
      <dsp:spPr>
        <a:xfrm>
          <a:off x="2844799" y="2032000"/>
          <a:ext cx="2438400" cy="135466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VMN Volunteers and Insurance</a:t>
          </a:r>
        </a:p>
      </dsp:txBody>
      <dsp:txXfrm>
        <a:off x="2910928" y="2098129"/>
        <a:ext cx="2306142" cy="12224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D1C58-9C60-0E4B-AADB-CDF27CC75FCA}">
      <dsp:nvSpPr>
        <dsp:cNvPr id="0" name=""/>
        <dsp:cNvSpPr/>
      </dsp:nvSpPr>
      <dsp:spPr>
        <a:xfrm rot="16200000">
          <a:off x="677333" y="-677333"/>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Liability</a:t>
          </a:r>
        </a:p>
      </dsp:txBody>
      <dsp:txXfrm rot="5400000">
        <a:off x="-1" y="1"/>
        <a:ext cx="4064000" cy="2032000"/>
      </dsp:txXfrm>
    </dsp:sp>
    <dsp:sp modelId="{F14FDB99-A65F-F54B-8C5B-04D5F14DC689}">
      <dsp:nvSpPr>
        <dsp:cNvPr id="0" name=""/>
        <dsp:cNvSpPr/>
      </dsp:nvSpPr>
      <dsp:spPr>
        <a:xfrm>
          <a:off x="4064000" y="0"/>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Health</a:t>
          </a:r>
        </a:p>
      </dsp:txBody>
      <dsp:txXfrm>
        <a:off x="4064000" y="0"/>
        <a:ext cx="4064000" cy="2032000"/>
      </dsp:txXfrm>
    </dsp:sp>
    <dsp:sp modelId="{0BE44FE5-EF1E-4449-8215-309D07C369D4}">
      <dsp:nvSpPr>
        <dsp:cNvPr id="0" name=""/>
        <dsp:cNvSpPr/>
      </dsp:nvSpPr>
      <dsp:spPr>
        <a:xfrm rot="10800000">
          <a:off x="0" y="2709333"/>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Automobile</a:t>
          </a:r>
        </a:p>
      </dsp:txBody>
      <dsp:txXfrm rot="10800000">
        <a:off x="0" y="3386666"/>
        <a:ext cx="4064000" cy="2032000"/>
      </dsp:txXfrm>
    </dsp:sp>
    <dsp:sp modelId="{7862D5A2-8EED-E84E-9A58-B436121C3E8D}">
      <dsp:nvSpPr>
        <dsp:cNvPr id="0" name=""/>
        <dsp:cNvSpPr/>
      </dsp:nvSpPr>
      <dsp:spPr>
        <a:xfrm rot="5400000">
          <a:off x="4741333" y="2032000"/>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8AF63-7BEB-4B43-B54E-868039886BE3}">
      <dsp:nvSpPr>
        <dsp:cNvPr id="0" name=""/>
        <dsp:cNvSpPr/>
      </dsp:nvSpPr>
      <dsp:spPr>
        <a:xfrm>
          <a:off x="2844799" y="2032000"/>
          <a:ext cx="2438400" cy="135466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VMN Volunteers and Insurance</a:t>
          </a:r>
        </a:p>
      </dsp:txBody>
      <dsp:txXfrm>
        <a:off x="2910928" y="2098129"/>
        <a:ext cx="2306142" cy="1222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D1C58-9C60-0E4B-AADB-CDF27CC75FCA}">
      <dsp:nvSpPr>
        <dsp:cNvPr id="0" name=""/>
        <dsp:cNvSpPr/>
      </dsp:nvSpPr>
      <dsp:spPr>
        <a:xfrm rot="16200000">
          <a:off x="677333" y="-677333"/>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Liability</a:t>
          </a:r>
        </a:p>
      </dsp:txBody>
      <dsp:txXfrm rot="5400000">
        <a:off x="-1" y="1"/>
        <a:ext cx="4064000" cy="2032000"/>
      </dsp:txXfrm>
    </dsp:sp>
    <dsp:sp modelId="{F14FDB99-A65F-F54B-8C5B-04D5F14DC689}">
      <dsp:nvSpPr>
        <dsp:cNvPr id="0" name=""/>
        <dsp:cNvSpPr/>
      </dsp:nvSpPr>
      <dsp:spPr>
        <a:xfrm>
          <a:off x="4064000" y="0"/>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Health</a:t>
          </a:r>
        </a:p>
      </dsp:txBody>
      <dsp:txXfrm>
        <a:off x="4064000" y="0"/>
        <a:ext cx="4064000" cy="2032000"/>
      </dsp:txXfrm>
    </dsp:sp>
    <dsp:sp modelId="{0BE44FE5-EF1E-4449-8215-309D07C369D4}">
      <dsp:nvSpPr>
        <dsp:cNvPr id="0" name=""/>
        <dsp:cNvSpPr/>
      </dsp:nvSpPr>
      <dsp:spPr>
        <a:xfrm rot="10800000">
          <a:off x="0" y="2709333"/>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Automobile</a:t>
          </a:r>
        </a:p>
        <a:p>
          <a:pPr marL="0" lvl="0" indent="0" algn="ctr" defTabSz="1022350">
            <a:lnSpc>
              <a:spcPct val="90000"/>
            </a:lnSpc>
            <a:spcBef>
              <a:spcPct val="0"/>
            </a:spcBef>
            <a:spcAft>
              <a:spcPct val="35000"/>
            </a:spcAft>
            <a:buNone/>
          </a:pPr>
          <a:endParaRPr lang="en-US" sz="2300" kern="1200" dirty="0">
            <a:solidFill>
              <a:schemeClr val="bg1"/>
            </a:solidFill>
          </a:endParaRPr>
        </a:p>
      </dsp:txBody>
      <dsp:txXfrm rot="10800000">
        <a:off x="0" y="3386666"/>
        <a:ext cx="4064000" cy="2032000"/>
      </dsp:txXfrm>
    </dsp:sp>
    <dsp:sp modelId="{7862D5A2-8EED-E84E-9A58-B436121C3E8D}">
      <dsp:nvSpPr>
        <dsp:cNvPr id="0" name=""/>
        <dsp:cNvSpPr/>
      </dsp:nvSpPr>
      <dsp:spPr>
        <a:xfrm rot="5400000">
          <a:off x="4741333" y="2032000"/>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8AF63-7BEB-4B43-B54E-868039886BE3}">
      <dsp:nvSpPr>
        <dsp:cNvPr id="0" name=""/>
        <dsp:cNvSpPr/>
      </dsp:nvSpPr>
      <dsp:spPr>
        <a:xfrm>
          <a:off x="2844799" y="2032000"/>
          <a:ext cx="2438400" cy="135466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VMN Volunteers and Insurance</a:t>
          </a:r>
        </a:p>
      </dsp:txBody>
      <dsp:txXfrm>
        <a:off x="2910928" y="2098129"/>
        <a:ext cx="2306142" cy="1222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D1C58-9C60-0E4B-AADB-CDF27CC75FCA}">
      <dsp:nvSpPr>
        <dsp:cNvPr id="0" name=""/>
        <dsp:cNvSpPr/>
      </dsp:nvSpPr>
      <dsp:spPr>
        <a:xfrm rot="16200000">
          <a:off x="677333" y="-677333"/>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Liability</a:t>
          </a:r>
        </a:p>
      </dsp:txBody>
      <dsp:txXfrm rot="5400000">
        <a:off x="-1" y="1"/>
        <a:ext cx="4064000" cy="2032000"/>
      </dsp:txXfrm>
    </dsp:sp>
    <dsp:sp modelId="{F14FDB99-A65F-F54B-8C5B-04D5F14DC689}">
      <dsp:nvSpPr>
        <dsp:cNvPr id="0" name=""/>
        <dsp:cNvSpPr/>
      </dsp:nvSpPr>
      <dsp:spPr>
        <a:xfrm>
          <a:off x="4064000" y="0"/>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Health</a:t>
          </a:r>
        </a:p>
      </dsp:txBody>
      <dsp:txXfrm>
        <a:off x="4064000" y="0"/>
        <a:ext cx="4064000" cy="2032000"/>
      </dsp:txXfrm>
    </dsp:sp>
    <dsp:sp modelId="{0BE44FE5-EF1E-4449-8215-309D07C369D4}">
      <dsp:nvSpPr>
        <dsp:cNvPr id="0" name=""/>
        <dsp:cNvSpPr/>
      </dsp:nvSpPr>
      <dsp:spPr>
        <a:xfrm rot="10800000">
          <a:off x="0" y="2709333"/>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bg1"/>
              </a:solidFill>
            </a:rPr>
            <a:t>Automobile</a:t>
          </a:r>
        </a:p>
      </dsp:txBody>
      <dsp:txXfrm rot="10800000">
        <a:off x="0" y="3386666"/>
        <a:ext cx="4064000" cy="2032000"/>
      </dsp:txXfrm>
    </dsp:sp>
    <dsp:sp modelId="{7862D5A2-8EED-E84E-9A58-B436121C3E8D}">
      <dsp:nvSpPr>
        <dsp:cNvPr id="0" name=""/>
        <dsp:cNvSpPr/>
      </dsp:nvSpPr>
      <dsp:spPr>
        <a:xfrm rot="5400000">
          <a:off x="4741333" y="2032000"/>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8AF63-7BEB-4B43-B54E-868039886BE3}">
      <dsp:nvSpPr>
        <dsp:cNvPr id="0" name=""/>
        <dsp:cNvSpPr/>
      </dsp:nvSpPr>
      <dsp:spPr>
        <a:xfrm>
          <a:off x="2428235" y="1845672"/>
          <a:ext cx="3271528" cy="172732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Non-VMNs</a:t>
          </a:r>
          <a:br>
            <a:rPr lang="en-US" sz="2900" kern="1200" dirty="0"/>
          </a:br>
          <a:r>
            <a:rPr lang="en-US" sz="2900" kern="1200" dirty="0"/>
            <a:t>&amp; Other Organizations</a:t>
          </a:r>
        </a:p>
      </dsp:txBody>
      <dsp:txXfrm>
        <a:off x="2512556" y="1929993"/>
        <a:ext cx="3102886" cy="15586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13FBE-D020-1D43-A040-657CB4B4797E}">
      <dsp:nvSpPr>
        <dsp:cNvPr id="0" name=""/>
        <dsp:cNvSpPr/>
      </dsp:nvSpPr>
      <dsp:spPr>
        <a:xfrm>
          <a:off x="0" y="22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General Personal Protection</a:t>
          </a:r>
        </a:p>
      </dsp:txBody>
      <dsp:txXfrm>
        <a:off x="31984" y="54929"/>
        <a:ext cx="5205615" cy="591232"/>
      </dsp:txXfrm>
    </dsp:sp>
    <dsp:sp modelId="{8DA6B8D7-8977-B94A-A05A-FA4D05CDEEB4}">
      <dsp:nvSpPr>
        <dsp:cNvPr id="0" name=""/>
        <dsp:cNvSpPr/>
      </dsp:nvSpPr>
      <dsp:spPr>
        <a:xfrm>
          <a:off x="0" y="778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General Care for Others</a:t>
          </a:r>
        </a:p>
      </dsp:txBody>
      <dsp:txXfrm>
        <a:off x="31984" y="810929"/>
        <a:ext cx="5205615" cy="591232"/>
      </dsp:txXfrm>
    </dsp:sp>
    <dsp:sp modelId="{A5B07B3B-4C48-2149-863B-7E95C67175E7}">
      <dsp:nvSpPr>
        <dsp:cNvPr id="0" name=""/>
        <dsp:cNvSpPr/>
      </dsp:nvSpPr>
      <dsp:spPr>
        <a:xfrm>
          <a:off x="0" y="1534945"/>
          <a:ext cx="5269583" cy="65520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Interacting with Youth</a:t>
          </a:r>
        </a:p>
      </dsp:txBody>
      <dsp:txXfrm>
        <a:off x="31984" y="1566929"/>
        <a:ext cx="5205615" cy="591232"/>
      </dsp:txXfrm>
    </dsp:sp>
    <dsp:sp modelId="{2CFB8A4F-6ED1-8A48-84DE-DA4F49E14314}">
      <dsp:nvSpPr>
        <dsp:cNvPr id="0" name=""/>
        <dsp:cNvSpPr/>
      </dsp:nvSpPr>
      <dsp:spPr>
        <a:xfrm>
          <a:off x="0" y="2290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Weather and Environmental Hazards</a:t>
          </a:r>
        </a:p>
      </dsp:txBody>
      <dsp:txXfrm>
        <a:off x="31984" y="2322929"/>
        <a:ext cx="5205615" cy="591232"/>
      </dsp:txXfrm>
    </dsp:sp>
    <dsp:sp modelId="{1E9F3E0B-B423-CA41-8609-DD72ACFEA788}">
      <dsp:nvSpPr>
        <dsp:cNvPr id="0" name=""/>
        <dsp:cNvSpPr/>
      </dsp:nvSpPr>
      <dsp:spPr>
        <a:xfrm>
          <a:off x="0" y="3046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Contact with Plants and Wildlife</a:t>
          </a:r>
        </a:p>
      </dsp:txBody>
      <dsp:txXfrm>
        <a:off x="31984" y="3078929"/>
        <a:ext cx="5205615" cy="591232"/>
      </dsp:txXfrm>
    </dsp:sp>
    <dsp:sp modelId="{4026D507-DAC0-2E4F-8E97-4964F59DC7A1}">
      <dsp:nvSpPr>
        <dsp:cNvPr id="0" name=""/>
        <dsp:cNvSpPr/>
      </dsp:nvSpPr>
      <dsp:spPr>
        <a:xfrm>
          <a:off x="0" y="3802945"/>
          <a:ext cx="5269583" cy="65520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Field Etiquette, Rules, and Laws</a:t>
          </a:r>
        </a:p>
      </dsp:txBody>
      <dsp:txXfrm>
        <a:off x="31984" y="3834929"/>
        <a:ext cx="5205615" cy="591232"/>
      </dsp:txXfrm>
    </dsp:sp>
    <dsp:sp modelId="{F05BED5E-0583-A848-82E0-AF9BF672854C}">
      <dsp:nvSpPr>
        <dsp:cNvPr id="0" name=""/>
        <dsp:cNvSpPr/>
      </dsp:nvSpPr>
      <dsp:spPr>
        <a:xfrm>
          <a:off x="0" y="4558945"/>
          <a:ext cx="5269583" cy="65520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Information, Protocols, and Scientific Integrity</a:t>
          </a:r>
        </a:p>
      </dsp:txBody>
      <dsp:txXfrm>
        <a:off x="31984" y="4590929"/>
        <a:ext cx="5205615" cy="591232"/>
      </dsp:txXfrm>
    </dsp:sp>
    <dsp:sp modelId="{F58F4871-8424-A449-A4C1-85910761EEDD}">
      <dsp:nvSpPr>
        <dsp:cNvPr id="0" name=""/>
        <dsp:cNvSpPr/>
      </dsp:nvSpPr>
      <dsp:spPr>
        <a:xfrm>
          <a:off x="0" y="5314945"/>
          <a:ext cx="5269583" cy="65520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Administrative Risks</a:t>
          </a:r>
        </a:p>
      </dsp:txBody>
      <dsp:txXfrm>
        <a:off x="31984" y="5346929"/>
        <a:ext cx="5205615" cy="5912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D1C58-9C60-0E4B-AADB-CDF27CC75FCA}">
      <dsp:nvSpPr>
        <dsp:cNvPr id="0" name=""/>
        <dsp:cNvSpPr/>
      </dsp:nvSpPr>
      <dsp:spPr>
        <a:xfrm rot="16200000">
          <a:off x="693670" y="-677333"/>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Report Suspicions of Abuse</a:t>
          </a:r>
        </a:p>
      </dsp:txBody>
      <dsp:txXfrm rot="5400000">
        <a:off x="16337" y="1"/>
        <a:ext cx="4064000" cy="2032000"/>
      </dsp:txXfrm>
    </dsp:sp>
    <dsp:sp modelId="{F14FDB99-A65F-F54B-8C5B-04D5F14DC689}">
      <dsp:nvSpPr>
        <dsp:cNvPr id="0" name=""/>
        <dsp:cNvSpPr/>
      </dsp:nvSpPr>
      <dsp:spPr>
        <a:xfrm>
          <a:off x="4064000" y="0"/>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br>
            <a:rPr lang="en-US" sz="2200" kern="1200" dirty="0">
              <a:solidFill>
                <a:schemeClr val="bg1"/>
              </a:solidFill>
            </a:rPr>
          </a:br>
          <a:r>
            <a:rPr lang="en-US" sz="2200" kern="1200" dirty="0">
              <a:solidFill>
                <a:schemeClr val="bg1"/>
              </a:solidFill>
            </a:rPr>
            <a:t>Take Actions to Remain Above Suspicion</a:t>
          </a:r>
        </a:p>
      </dsp:txBody>
      <dsp:txXfrm>
        <a:off x="4064000" y="0"/>
        <a:ext cx="4064000" cy="2032000"/>
      </dsp:txXfrm>
    </dsp:sp>
    <dsp:sp modelId="{0BE44FE5-EF1E-4449-8215-309D07C369D4}">
      <dsp:nvSpPr>
        <dsp:cNvPr id="0" name=""/>
        <dsp:cNvSpPr/>
      </dsp:nvSpPr>
      <dsp:spPr>
        <a:xfrm rot="10800000">
          <a:off x="0" y="2709333"/>
          <a:ext cx="4064000" cy="2709333"/>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Work with Partner Organizations</a:t>
          </a:r>
        </a:p>
      </dsp:txBody>
      <dsp:txXfrm rot="10800000">
        <a:off x="0" y="3386666"/>
        <a:ext cx="4064000" cy="2032000"/>
      </dsp:txXfrm>
    </dsp:sp>
    <dsp:sp modelId="{7862D5A2-8EED-E84E-9A58-B436121C3E8D}">
      <dsp:nvSpPr>
        <dsp:cNvPr id="0" name=""/>
        <dsp:cNvSpPr/>
      </dsp:nvSpPr>
      <dsp:spPr>
        <a:xfrm rot="5400000">
          <a:off x="4741333" y="2032000"/>
          <a:ext cx="2709333" cy="4064000"/>
        </a:xfrm>
        <a:prstGeom prst="round1Rect">
          <a:avLst/>
        </a:prstGeom>
        <a:solidFill>
          <a:schemeClr val="bg1">
            <a:lumMod val="65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8AF63-7BEB-4B43-B54E-868039886BE3}">
      <dsp:nvSpPr>
        <dsp:cNvPr id="0" name=""/>
        <dsp:cNvSpPr/>
      </dsp:nvSpPr>
      <dsp:spPr>
        <a:xfrm>
          <a:off x="2844799" y="2032000"/>
          <a:ext cx="2438400" cy="135466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VMN Volunteers Working with Youth</a:t>
          </a:r>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5/4/21</a:t>
            </a:fld>
            <a:endParaRPr lang="en-US" dirty="0"/>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5/4/21</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Welcome to Part One of the Risk Management Presentation for Virginia Master Naturalist volunteers!</a:t>
            </a:r>
          </a:p>
          <a:p>
            <a:endParaRPr lang="en-US" dirty="0"/>
          </a:p>
          <a:p>
            <a:r>
              <a:rPr lang="en-US" dirty="0"/>
              <a:t>Image: Cold Mountain Hike at 2009 VMN Advanced Training Rally</a:t>
            </a:r>
          </a:p>
          <a:p>
            <a:r>
              <a:rPr lang="en-US" dirty="0"/>
              <a:t>Author: John Stanley</a:t>
            </a:r>
          </a:p>
          <a:p>
            <a:r>
              <a:rPr lang="en-US" dirty="0"/>
              <a:t>Source: VMN photo database (Alleghany Highlands)</a:t>
            </a:r>
          </a:p>
          <a:p>
            <a:r>
              <a:rPr lang="en-US" dirty="0"/>
              <a:t>Usage: Available for VMN state program use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64982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role as a VMN volunteer should include planning ahead and preparing for whatever risks are associated with the activities you are doing.  </a:t>
            </a:r>
          </a:p>
          <a:p>
            <a:endParaRPr lang="en-US" dirty="0"/>
          </a:p>
          <a:p>
            <a:r>
              <a:rPr lang="en-US" dirty="0"/>
              <a:t>Image: 2017 Leadership Day workshop at New Kent Forestry Center, Providence Forge</a:t>
            </a:r>
          </a:p>
          <a:p>
            <a:r>
              <a:rPr lang="en-US" dirty="0"/>
              <a:t>Author: Terri </a:t>
            </a:r>
            <a:r>
              <a:rPr lang="en-US" dirty="0" err="1"/>
              <a:t>Keffert</a:t>
            </a:r>
            <a:r>
              <a:rPr lang="en-US" dirty="0"/>
              <a:t>, VMN Volunteer Coordinator</a:t>
            </a:r>
          </a:p>
          <a:p>
            <a:r>
              <a:rPr lang="en-US" dirty="0"/>
              <a:t>Source: VMN photo database (2017 Leadership Workshop New Kent)</a:t>
            </a:r>
          </a:p>
          <a:p>
            <a:r>
              <a:rPr lang="en-US" dirty="0"/>
              <a:t>License: Available for VMN state program use</a:t>
            </a:r>
          </a:p>
        </p:txBody>
      </p:sp>
      <p:sp>
        <p:nvSpPr>
          <p:cNvPr id="4" name="Slide Number Placeholder 3"/>
          <p:cNvSpPr>
            <a:spLocks noGrp="1"/>
          </p:cNvSpPr>
          <p:nvPr>
            <p:ph type="sldNum" sz="quarter" idx="5"/>
          </p:nvPr>
        </p:nvSpPr>
        <p:spPr/>
        <p:txBody>
          <a:bodyPr/>
          <a:lstStyle/>
          <a:p>
            <a:fld id="{4CBCEA92-F142-4D57-B507-37BDAF44710C}" type="slidenum">
              <a:rPr lang="en-US" smtClean="0"/>
              <a:t>10</a:t>
            </a:fld>
            <a:endParaRPr lang="en-US" dirty="0"/>
          </a:p>
        </p:txBody>
      </p:sp>
    </p:spTree>
    <p:extLst>
      <p:ext uri="{BB962C8B-B14F-4D97-AF65-F5344CB8AC3E}">
        <p14:creationId xmlns:p14="http://schemas.microsoft.com/office/powerpoint/2010/main" val="2873035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question to ask early on is,  “Is this a volunteer activity that you or your chapter are leading?  Or is it organized and led by another organization?”  For example, VMN volunteers might participate in a stream cleanup day organized by the Nature Conservancy, help with invasive plant removal in a National Park under the direction of National Park Service employees, or teach at a Meaningful Watershed Educational Experience field day for 5</a:t>
            </a:r>
            <a:r>
              <a:rPr lang="en-US" baseline="30000" dirty="0"/>
              <a:t>th</a:t>
            </a:r>
            <a:r>
              <a:rPr lang="en-US" dirty="0"/>
              <a:t> grade students organized by the local Soil and Water Conservation District.  When another organization is in charge of planning the event or activity </a:t>
            </a:r>
            <a:r>
              <a:rPr lang="en-US" i="1" dirty="0"/>
              <a:t>and</a:t>
            </a:r>
            <a:r>
              <a:rPr lang="en-US" dirty="0"/>
              <a:t> someone from that organization is present at the event to lead it, the VMN volunteer probably is not going to be in charge of what other people are doing, but rather just for responsible for their own personal actions.  In these cases, the VMN volunteer should still plan ahead and prepare to make sure they themselves are dressed appropriately for the activity, understand how to properly use any tools provided, are prepared for weather and environmental conditions, and understand and can follow the guidelines for the activity at hand.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situations, the VMN volunteer or chapter may be the organizers and leaders for the event.  For example, if your chapter advertises in the newspaper that you are leading a family hike on a local trail, organizes a stream cleanup event for neighbors around a city park, or plans a BioBlitz and recruits members of the public to help, those are instances when the VMN volunteers are responsible not only for their own actions, but for the safety of those individuals attending the event or participating in the activity. Even if you are partnering with another organization, if you are the person who is present and leading the actual event, you are responsible for the safety of others.  In these cases, additional planning and preparation by the volunteers is needed to make sure the event is safe and that risks are minimized.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11</a:t>
            </a:fld>
            <a:endParaRPr lang="en-US" dirty="0"/>
          </a:p>
        </p:txBody>
      </p:sp>
    </p:spTree>
    <p:extLst>
      <p:ext uri="{BB962C8B-B14F-4D97-AF65-F5344CB8AC3E}">
        <p14:creationId xmlns:p14="http://schemas.microsoft.com/office/powerpoint/2010/main" val="274055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where to begin with that planning? A good place to start is to check any documentation for the project on which you are volunteering for any documented risks or risk management procedures.  If this is an existing project or an activity that has been done before, the project description on file should identify risks and safety procedures. But, don’t stop there. Maybe you can imagine some possible risks that weren’t included in the project documentation. Once you have identified what could go wrong, plan what strategies you will use to minimize these risks. </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dirty="0"/>
          </a:p>
        </p:txBody>
      </p:sp>
    </p:spTree>
    <p:extLst>
      <p:ext uri="{BB962C8B-B14F-4D97-AF65-F5344CB8AC3E}">
        <p14:creationId xmlns:p14="http://schemas.microsoft.com/office/powerpoint/2010/main" val="360831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helpful documents for you in this planning phase.  Each of these can be found in the appendices of the “Safety and Risk Management for VMN Volunteers” publication.</a:t>
            </a:r>
          </a:p>
        </p:txBody>
      </p:sp>
      <p:sp>
        <p:nvSpPr>
          <p:cNvPr id="4" name="Slide Number Placeholder 3"/>
          <p:cNvSpPr>
            <a:spLocks noGrp="1"/>
          </p:cNvSpPr>
          <p:nvPr>
            <p:ph type="sldNum" sz="quarter" idx="5"/>
          </p:nvPr>
        </p:nvSpPr>
        <p:spPr/>
        <p:txBody>
          <a:bodyPr/>
          <a:lstStyle/>
          <a:p>
            <a:fld id="{4CBCEA92-F142-4D57-B507-37BDAF44710C}" type="slidenum">
              <a:rPr lang="en-US" smtClean="0"/>
              <a:t>13</a:t>
            </a:fld>
            <a:endParaRPr lang="en-US" dirty="0"/>
          </a:p>
        </p:txBody>
      </p:sp>
    </p:spTree>
    <p:extLst>
      <p:ext uri="{BB962C8B-B14F-4D97-AF65-F5344CB8AC3E}">
        <p14:creationId xmlns:p14="http://schemas.microsoft.com/office/powerpoint/2010/main" val="541883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benefits to being an enrolled VMN volunteer is access to liability coverage.  Let’s look at questions of insurance in 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Please Don’t Hit Me bumper sticker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 Andrew Steinmetz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a:t>
            </a:r>
            <a:r>
              <a:rPr lang="en-US" dirty="0" err="1"/>
              <a:t>www.flickr.com</a:t>
            </a:r>
            <a:r>
              <a:rPr lang="en-US" dirty="0"/>
              <a:t>/photos/</a:t>
            </a:r>
            <a:r>
              <a:rPr lang="en-US" dirty="0" err="1"/>
              <a:t>andosteinmetz</a:t>
            </a:r>
            <a:r>
              <a:rPr lang="en-US" dirty="0"/>
              <a:t>/2901325908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License: Creative Commons CC BY-SA 2.0, https://</a:t>
            </a:r>
            <a:r>
              <a:rPr lang="en-US" dirty="0" err="1"/>
              <a:t>creativecommons.org</a:t>
            </a:r>
            <a:r>
              <a:rPr lang="en-US" dirty="0"/>
              <a:t>/licenses/by-</a:t>
            </a:r>
            <a:r>
              <a:rPr lang="en-US" dirty="0" err="1"/>
              <a:t>sa</a:t>
            </a:r>
            <a:r>
              <a:rPr lang="en-US" dirty="0"/>
              <a:t>/2.0/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14</a:t>
            </a:fld>
            <a:endParaRPr lang="en-US" dirty="0"/>
          </a:p>
        </p:txBody>
      </p:sp>
    </p:spTree>
    <p:extLst>
      <p:ext uri="{BB962C8B-B14F-4D97-AF65-F5344CB8AC3E}">
        <p14:creationId xmlns:p14="http://schemas.microsoft.com/office/powerpoint/2010/main" val="10516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three types of insurance and how they do or do not apply to VMN volunteers.  Let’s start with liability coverage.</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15</a:t>
            </a:fld>
            <a:endParaRPr lang="en-US" dirty="0"/>
          </a:p>
        </p:txBody>
      </p:sp>
    </p:spTree>
    <p:extLst>
      <p:ext uri="{BB962C8B-B14F-4D97-AF65-F5344CB8AC3E}">
        <p14:creationId xmlns:p14="http://schemas.microsoft.com/office/powerpoint/2010/main" val="350267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Liability coverage protects you, the volunteer, if a lawsuit results from injuries to other people or damage to property caused by your negligent actions.  It’s provided because the Virginia Master Naturalist program is part of Virginia Tech and Virginia Cooperative Extension, agencies of the Commonwealth of Virginia.  It’s important to remember that the liability coverage only applies to currently enrolled VMN volunteers while they are engaged in approved VMN volunteer activities.  It does not cover criminal activity or intentional misconduct, and it does not cover former VMN volunteers who have been moved into inactive status.</a:t>
            </a:r>
          </a:p>
          <a:p>
            <a:r>
              <a:rPr lang="en-US" dirty="0"/>
              <a:t>Sometimes volunteers get very focused on exactly who would be liable in some sort of hypothetical incident.  Oftentimes, that is something that would be decided in a court, when there are specific details about a real incident.  Instead of focusing on that, focus your attention on what you can do to make sure the activities you are doing are safe for yourself and for others.</a:t>
            </a:r>
          </a:p>
        </p:txBody>
      </p:sp>
      <p:sp>
        <p:nvSpPr>
          <p:cNvPr id="4" name="Slide Number Placeholder 3"/>
          <p:cNvSpPr>
            <a:spLocks noGrp="1"/>
          </p:cNvSpPr>
          <p:nvPr>
            <p:ph type="sldNum" sz="quarter" idx="10"/>
          </p:nvPr>
        </p:nvSpPr>
        <p:spPr/>
        <p:txBody>
          <a:bodyPr/>
          <a:lstStyle/>
          <a:p>
            <a:fld id="{4CBCEA92-F142-4D57-B507-37BDAF44710C}" type="slidenum">
              <a:rPr lang="en-US" smtClean="0"/>
              <a:t>16</a:t>
            </a:fld>
            <a:endParaRPr lang="en-US" dirty="0"/>
          </a:p>
        </p:txBody>
      </p:sp>
    </p:spTree>
    <p:extLst>
      <p:ext uri="{BB962C8B-B14F-4D97-AF65-F5344CB8AC3E}">
        <p14:creationId xmlns:p14="http://schemas.microsoft.com/office/powerpoint/2010/main" val="3260297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that your own injuries are your responsibility.  As a VMN volunteer, you are not eligible for worker’s compensation and are not provided with state health insurance.  If you are injured during while participating in a VMN activity, you will need to pay any medical costs out-of-pocket or with your own health insurance.</a:t>
            </a:r>
          </a:p>
          <a:p>
            <a:endParaRPr lang="en-US" dirty="0"/>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17</a:t>
            </a:fld>
            <a:endParaRPr lang="en-US" dirty="0"/>
          </a:p>
        </p:txBody>
      </p:sp>
    </p:spTree>
    <p:extLst>
      <p:ext uri="{BB962C8B-B14F-4D97-AF65-F5344CB8AC3E}">
        <p14:creationId xmlns:p14="http://schemas.microsoft.com/office/powerpoint/2010/main" val="3362317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Virginia, auto insurance typically follows ownership of the vehicle. The vehicle owner’s personal automobile coverage will be primary.  However, if ordered by the courts, coverage from the Commonwealth of Virginia Automobile Liability Program may be treated as excess coverage in the event the individual’s own primary insurance is exhausted.  The volunteer would have to be participating in a documented and approved volunteer activity to access this potential coverage.</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18</a:t>
            </a:fld>
            <a:endParaRPr lang="en-US" dirty="0"/>
          </a:p>
        </p:txBody>
      </p:sp>
    </p:spTree>
    <p:extLst>
      <p:ext uri="{BB962C8B-B14F-4D97-AF65-F5344CB8AC3E}">
        <p14:creationId xmlns:p14="http://schemas.microsoft.com/office/powerpoint/2010/main" val="370635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people who are not enrolled Virginia Master Naturalist volunteers attending programs that you are organizing, they are not covered by any state liability, automobile, or health insurance. They do have access to the Commonwealth of Virginia tort claims process if they feel the volunteer VMN is responsible for their loss or injury.</a:t>
            </a:r>
          </a:p>
        </p:txBody>
      </p:sp>
      <p:sp>
        <p:nvSpPr>
          <p:cNvPr id="4" name="Slide Number Placeholder 3"/>
          <p:cNvSpPr>
            <a:spLocks noGrp="1"/>
          </p:cNvSpPr>
          <p:nvPr>
            <p:ph type="sldNum" sz="quarter" idx="5"/>
          </p:nvPr>
        </p:nvSpPr>
        <p:spPr/>
        <p:txBody>
          <a:bodyPr/>
          <a:lstStyle/>
          <a:p>
            <a:fld id="{4CBCEA92-F142-4D57-B507-37BDAF44710C}" type="slidenum">
              <a:rPr lang="en-US" smtClean="0"/>
              <a:t>19</a:t>
            </a:fld>
            <a:endParaRPr lang="en-US" dirty="0"/>
          </a:p>
        </p:txBody>
      </p:sp>
    </p:spTree>
    <p:extLst>
      <p:ext uri="{BB962C8B-B14F-4D97-AF65-F5344CB8AC3E}">
        <p14:creationId xmlns:p14="http://schemas.microsoft.com/office/powerpoint/2010/main" val="187193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Every day, Virginia Master Naturalists are engaged all over our state in a wide variety of activities. They could be out in the woods teaching youth about the wonders of nature,…</a:t>
            </a:r>
          </a:p>
          <a:p>
            <a:pPr algn="l"/>
            <a:endParaRPr lang="en-US" dirty="0"/>
          </a:p>
          <a:p>
            <a:r>
              <a:rPr lang="en-US" dirty="0"/>
              <a:t>Image: VMN volunteer with field trip for students at New Quarter Park</a:t>
            </a:r>
          </a:p>
          <a:p>
            <a:r>
              <a:rPr lang="en-US" dirty="0"/>
              <a:t>Author: Lisa Deaton, DOF</a:t>
            </a:r>
          </a:p>
          <a:p>
            <a:r>
              <a:rPr lang="en-US" dirty="0"/>
              <a:t>Source: VMN photo database (Historic Rivers Chapter)</a:t>
            </a:r>
          </a:p>
          <a:p>
            <a:r>
              <a:rPr lang="en-US" dirty="0"/>
              <a:t>Usage: Available for VMN state program use.  The school’s teacher confirmed that she had photo releases for all youth.</a:t>
            </a:r>
          </a:p>
          <a:p>
            <a:pPr algn="l"/>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a:t>
            </a:fld>
            <a:endParaRPr lang="en-US" dirty="0"/>
          </a:p>
        </p:txBody>
      </p:sp>
    </p:spTree>
    <p:extLst>
      <p:ext uri="{BB962C8B-B14F-4D97-AF65-F5344CB8AC3E}">
        <p14:creationId xmlns:p14="http://schemas.microsoft.com/office/powerpoint/2010/main" val="1901335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another organization asks for a Certificate of Insurance, contact our office and we can walk you through the process for obtaining that.  Allow at least two weeks.  Also, if there is a contract that needs to be signed, that must be done first, before requesting the Certificate of Insurance, and could add several weeks to the process.  We’ll talk more about contracts later on.  Note that Virginia Tech and the state are never able to name other organizations as “additionally insured.”  </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20</a:t>
            </a:fld>
            <a:endParaRPr lang="en-US" dirty="0"/>
          </a:p>
        </p:txBody>
      </p:sp>
    </p:spTree>
    <p:extLst>
      <p:ext uri="{BB962C8B-B14F-4D97-AF65-F5344CB8AC3E}">
        <p14:creationId xmlns:p14="http://schemas.microsoft.com/office/powerpoint/2010/main" val="398656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documentation is part of risk management.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err="1"/>
              <a:t>EmpowerU</a:t>
            </a:r>
            <a:r>
              <a:rPr lang="en-US" dirty="0"/>
              <a:t> workshop in Blacksburg,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 Jennifer Gagnon, VCE/VT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Author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License: Available for VMN State Program Office use</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21</a:t>
            </a:fld>
            <a:endParaRPr lang="en-US" dirty="0"/>
          </a:p>
        </p:txBody>
      </p:sp>
    </p:spTree>
    <p:extLst>
      <p:ext uri="{BB962C8B-B14F-4D97-AF65-F5344CB8AC3E}">
        <p14:creationId xmlns:p14="http://schemas.microsoft.com/office/powerpoint/2010/main" val="111842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a:t>
            </a:r>
            <a:r>
              <a:rPr lang="en-US" dirty="0"/>
              <a:t>sure to document what you are doing.  Report your volunteer time into the Better Impact Volunteer Management System as soon as possible after completing it.  The Better Impact Volunteer Management System is the documentation of when you were acting in a Virginia Master Naturalist role.  Please don’t wait until the end of the year to document your activities there!</a:t>
            </a:r>
          </a:p>
          <a:p>
            <a:r>
              <a:rPr lang="en-US" dirty="0"/>
              <a:t>Especially when you are leading or organizing an activity, keep personal notes to document your responsibilities toward other people and that you have assessed the potential risks and planned accordingly.</a:t>
            </a:r>
          </a:p>
          <a:p>
            <a:r>
              <a:rPr lang="en-US" dirty="0"/>
              <a:t>Documentation also includes using the incident report form, which we will talk more about in a moment.</a:t>
            </a:r>
          </a:p>
        </p:txBody>
      </p:sp>
      <p:sp>
        <p:nvSpPr>
          <p:cNvPr id="4" name="Slide Number Placeholder 3"/>
          <p:cNvSpPr>
            <a:spLocks noGrp="1"/>
          </p:cNvSpPr>
          <p:nvPr>
            <p:ph type="sldNum" sz="quarter" idx="5"/>
          </p:nvPr>
        </p:nvSpPr>
        <p:spPr/>
        <p:txBody>
          <a:bodyPr/>
          <a:lstStyle/>
          <a:p>
            <a:fld id="{4CBCEA92-F142-4D57-B507-37BDAF44710C}" type="slidenum">
              <a:rPr lang="en-US" smtClean="0"/>
              <a:t>22</a:t>
            </a:fld>
            <a:endParaRPr lang="en-US" dirty="0"/>
          </a:p>
        </p:txBody>
      </p:sp>
    </p:spTree>
    <p:extLst>
      <p:ext uri="{BB962C8B-B14F-4D97-AF65-F5344CB8AC3E}">
        <p14:creationId xmlns:p14="http://schemas.microsoft.com/office/powerpoint/2010/main" val="4009781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Accidents do happen.  Let’s say you’ve done all the preparations we’ve just described and followed all the risk management guidelines, but something still goes wrong.  Perhaps someone gets injured or perhaps there is damage to property.  What do you do?</a:t>
            </a:r>
          </a:p>
          <a:p>
            <a:endParaRPr lang="en-US" dirty="0"/>
          </a:p>
          <a:p>
            <a:r>
              <a:rPr lang="en-US" dirty="0"/>
              <a:t>Image: “</a:t>
            </a:r>
            <a:r>
              <a:rPr lang="en-US" dirty="0" err="1"/>
              <a:t>WeWereThere.sized</a:t>
            </a:r>
            <a:r>
              <a:rPr lang="en-US" dirty="0"/>
              <a:t>”</a:t>
            </a:r>
          </a:p>
          <a:p>
            <a:r>
              <a:rPr lang="en-US" dirty="0"/>
              <a:t>Source: https://</a:t>
            </a:r>
            <a:r>
              <a:rPr lang="en-US" dirty="0" err="1"/>
              <a:t>www.flickr.com</a:t>
            </a:r>
            <a:r>
              <a:rPr lang="en-US" dirty="0"/>
              <a:t>/photos/</a:t>
            </a:r>
            <a:r>
              <a:rPr lang="en-US" dirty="0" err="1"/>
              <a:t>pattista</a:t>
            </a:r>
            <a:r>
              <a:rPr lang="en-US" dirty="0"/>
              <a:t>/105940092/</a:t>
            </a:r>
          </a:p>
          <a:p>
            <a:r>
              <a:rPr lang="en-US" dirty="0"/>
              <a:t>Author: Patty</a:t>
            </a:r>
          </a:p>
          <a:p>
            <a:r>
              <a:rPr lang="en-US" dirty="0"/>
              <a:t>License: CC BY 2.0, https://</a:t>
            </a:r>
            <a:r>
              <a:rPr lang="en-US" dirty="0" err="1"/>
              <a:t>creativecommons.org</a:t>
            </a:r>
            <a:r>
              <a:rPr lang="en-US" dirty="0"/>
              <a:t>/licenses/by/2.0/ </a:t>
            </a:r>
          </a:p>
        </p:txBody>
      </p:sp>
      <p:sp>
        <p:nvSpPr>
          <p:cNvPr id="4" name="Slide Number Placeholder 3"/>
          <p:cNvSpPr>
            <a:spLocks noGrp="1"/>
          </p:cNvSpPr>
          <p:nvPr>
            <p:ph type="sldNum" sz="quarter" idx="5"/>
          </p:nvPr>
        </p:nvSpPr>
        <p:spPr/>
        <p:txBody>
          <a:bodyPr/>
          <a:lstStyle/>
          <a:p>
            <a:fld id="{4CBCEA92-F142-4D57-B507-37BDAF44710C}" type="slidenum">
              <a:rPr lang="en-US" smtClean="0"/>
              <a:t>23</a:t>
            </a:fld>
            <a:endParaRPr lang="en-US" dirty="0"/>
          </a:p>
        </p:txBody>
      </p:sp>
    </p:spTree>
    <p:extLst>
      <p:ext uri="{BB962C8B-B14F-4D97-AF65-F5344CB8AC3E}">
        <p14:creationId xmlns:p14="http://schemas.microsoft.com/office/powerpoint/2010/main" val="4279752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there were to be a very serious emergency, sometimes it is easy to feel panicked.  For this reason, Virginia Cooperative Extension has created the Emergency Procedures Card. Every VMN volunteer should carry this card when volunteering.  This card is to be followed in the event of emergencies involving very serious injuries and incidents that involve law enforcement. On one side of the card, it has reminders of what to do in the event of a very serious emergency.  You should call 911.  You should make sure a responsible Cooperative Extension representative, which could include yourself or another VMN volunteer, stays at the scene.  You should contact your chapter advisor, who is your supervisor for the purposes of these procedures.  You should not make any statements to the media or to anyone else outside of your chapter advisor, the police, or the Legal Counsel, Risk Management, or University Relations offices at Virginia Tech.</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5/4/21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5606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other side of the card, there are places for all the contact information you might need.  Again, your chapter advisor is your supervisor in this case, so please put his or her name and contact information in those blanks.  Ask that person for the best number to use to reach them in an emergency.  Fill in the numbers for your local police, though remember you would first call 911 in an emergency.  If you frequently volunteer at specific locations or with specific local partners, you may want to add contact information for these partners as well.  For example, if you volunteer a lot in a National Park, you will want to write down the park’s emergency contact number.</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5/4/21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85118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Please carry the incident report form, and make sure it is completed it in the event of an accident that is more serious than just a small cut, scrape, or bruise.  Include only the facts.  Make sure that both your chapter advisor and the VMN State Program Office receive a copy of the completed form.</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5/4/21 2:27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1079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not within the scope of this training to go over every single risk you might encounter and identify what you should do, but there are a few specific risks that we do need to talk about.</a:t>
            </a:r>
          </a:p>
          <a:p>
            <a:endParaRPr lang="en-US" dirty="0"/>
          </a:p>
          <a:p>
            <a:r>
              <a:rPr lang="en-US" dirty="0"/>
              <a:t>Image: “Warning!”</a:t>
            </a:r>
          </a:p>
          <a:p>
            <a:r>
              <a:rPr lang="en-US" dirty="0"/>
              <a:t>Author: Melinda Young Stuart</a:t>
            </a:r>
          </a:p>
          <a:p>
            <a:r>
              <a:rPr lang="en-US" dirty="0"/>
              <a:t>Source: https://</a:t>
            </a:r>
            <a:r>
              <a:rPr lang="en-US" dirty="0" err="1"/>
              <a:t>www.flickr.com</a:t>
            </a:r>
            <a:r>
              <a:rPr lang="en-US" dirty="0"/>
              <a:t>/photos/</a:t>
            </a:r>
            <a:r>
              <a:rPr lang="en-US" dirty="0" err="1"/>
              <a:t>melystu</a:t>
            </a:r>
            <a:r>
              <a:rPr lang="en-US" dirty="0"/>
              <a:t>/37292580974</a:t>
            </a:r>
          </a:p>
          <a:p>
            <a:r>
              <a:rPr lang="en-US" dirty="0"/>
              <a:t>License: CC BY-NC-ND 2.0, https://</a:t>
            </a:r>
            <a:r>
              <a:rPr lang="en-US" dirty="0" err="1"/>
              <a:t>creativecommons.org</a:t>
            </a:r>
            <a:r>
              <a:rPr lang="en-US" dirty="0"/>
              <a:t>/licenses/by-</a:t>
            </a:r>
            <a:r>
              <a:rPr lang="en-US" dirty="0" err="1"/>
              <a:t>nc</a:t>
            </a:r>
            <a:r>
              <a:rPr lang="en-US" dirty="0"/>
              <a:t>-</a:t>
            </a:r>
            <a:r>
              <a:rPr lang="en-US" dirty="0" err="1"/>
              <a:t>nd</a:t>
            </a:r>
            <a:r>
              <a:rPr lang="en-US" dirty="0"/>
              <a:t>/2.0/</a:t>
            </a:r>
            <a:r>
              <a:rPr lang="en-US" dirty="0" err="1"/>
              <a:t>legalcode</a:t>
            </a:r>
            <a:r>
              <a:rPr lang="en-US" dirty="0"/>
              <a:t>, but we got e-mailed permission from the author to use it for this presentation (because it is a derivative work, so not covered by the CC license.)</a:t>
            </a:r>
          </a:p>
        </p:txBody>
      </p:sp>
      <p:sp>
        <p:nvSpPr>
          <p:cNvPr id="4" name="Slide Number Placeholder 3"/>
          <p:cNvSpPr>
            <a:spLocks noGrp="1"/>
          </p:cNvSpPr>
          <p:nvPr>
            <p:ph type="sldNum" sz="quarter" idx="5"/>
          </p:nvPr>
        </p:nvSpPr>
        <p:spPr/>
        <p:txBody>
          <a:bodyPr/>
          <a:lstStyle/>
          <a:p>
            <a:fld id="{4CBCEA92-F142-4D57-B507-37BDAF44710C}" type="slidenum">
              <a:rPr lang="en-US" smtClean="0"/>
              <a:t>27</a:t>
            </a:fld>
            <a:endParaRPr lang="en-US" dirty="0"/>
          </a:p>
        </p:txBody>
      </p:sp>
    </p:spTree>
    <p:extLst>
      <p:ext uri="{BB962C8B-B14F-4D97-AF65-F5344CB8AC3E}">
        <p14:creationId xmlns:p14="http://schemas.microsoft.com/office/powerpoint/2010/main" val="376753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Safety and Risk Management handout for details on all of these kinds of risks.  We’ll talk here about just three of these areas of risk.</a:t>
            </a:r>
          </a:p>
        </p:txBody>
      </p:sp>
      <p:sp>
        <p:nvSpPr>
          <p:cNvPr id="4" name="Slide Number Placeholder 3"/>
          <p:cNvSpPr>
            <a:spLocks noGrp="1"/>
          </p:cNvSpPr>
          <p:nvPr>
            <p:ph type="sldNum" sz="quarter" idx="5"/>
          </p:nvPr>
        </p:nvSpPr>
        <p:spPr/>
        <p:txBody>
          <a:bodyPr/>
          <a:lstStyle/>
          <a:p>
            <a:fld id="{4CBCEA92-F142-4D57-B507-37BDAF44710C}" type="slidenum">
              <a:rPr lang="en-US" smtClean="0"/>
              <a:t>28</a:t>
            </a:fld>
            <a:endParaRPr lang="en-US" dirty="0"/>
          </a:p>
        </p:txBody>
      </p:sp>
    </p:spTree>
    <p:extLst>
      <p:ext uri="{BB962C8B-B14F-4D97-AF65-F5344CB8AC3E}">
        <p14:creationId xmlns:p14="http://schemas.microsoft.com/office/powerpoint/2010/main" val="1309103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VMN volunteer, you might be interacting with youth in several different capacities.  There are several youth-specific aspects of risk management that apply across the board, and we will go over those here.</a:t>
            </a:r>
          </a:p>
        </p:txBody>
      </p:sp>
      <p:sp>
        <p:nvSpPr>
          <p:cNvPr id="4" name="Slide Number Placeholder 3"/>
          <p:cNvSpPr>
            <a:spLocks noGrp="1"/>
          </p:cNvSpPr>
          <p:nvPr>
            <p:ph type="sldNum" sz="quarter" idx="5"/>
          </p:nvPr>
        </p:nvSpPr>
        <p:spPr/>
        <p:txBody>
          <a:bodyPr/>
          <a:lstStyle/>
          <a:p>
            <a:fld id="{4CBCEA92-F142-4D57-B507-37BDAF44710C}" type="slidenum">
              <a:rPr lang="en-US" smtClean="0"/>
              <a:t>29</a:t>
            </a:fld>
            <a:endParaRPr lang="en-US" dirty="0"/>
          </a:p>
        </p:txBody>
      </p:sp>
    </p:spTree>
    <p:extLst>
      <p:ext uri="{BB962C8B-B14F-4D97-AF65-F5344CB8AC3E}">
        <p14:creationId xmlns:p14="http://schemas.microsoft.com/office/powerpoint/2010/main" val="65565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…hiking on a remote trail to retrieve a motion-sensing camera that was out to document wildlife for a citizen science project,…</a:t>
            </a:r>
          </a:p>
          <a:p>
            <a:pPr algn="l"/>
            <a:endParaRPr lang="en-US" dirty="0"/>
          </a:p>
          <a:p>
            <a:r>
              <a:rPr lang="en-US" dirty="0"/>
              <a:t>Image: Cold Mountain Hike at 2009 VMN Advanced Training Rally</a:t>
            </a:r>
          </a:p>
          <a:p>
            <a:r>
              <a:rPr lang="en-US" dirty="0"/>
              <a:t>Author: John Stanley</a:t>
            </a:r>
          </a:p>
          <a:p>
            <a:r>
              <a:rPr lang="en-US" dirty="0"/>
              <a:t>Source: VMN photo database (Alleghany Highlands)</a:t>
            </a:r>
          </a:p>
          <a:p>
            <a:r>
              <a:rPr lang="en-US" dirty="0"/>
              <a:t>Usage: Available for VMN state program use</a:t>
            </a:r>
          </a:p>
          <a:p>
            <a:pPr algn="l"/>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1893692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In the Commonwealth of Virginia, there are some individuals who are considered “mandatory reporters.”  This includes anyone involved in the education or care of children.  All Virginia Cooperative Extension faculty are mandatory reporters, and so are all VCE volunteers who are working with youth (including VMNs.)  What that means is that they have the responsibility to report any allegation, accusation, or suspicion of child abuse or neglect.  What that means for you is that, in your work as a VMN volunteer, if you are working youth and you have any suspicion or have heard anything that made you question the safety of that youth or that made you think there could be possible abuse or neglect, it is your responsibility to report it.  This typically would happen if you were interacting with the same youth over a length of time.  If you are volunteering at a festival, and you have youth coming to a table for just a short period of time, this is probably not something that would even come up.  It is just something we want you to be aware of so that you know to report.  Be aware of confidentiality!  If you hear something or have a suspicion, it is not your job to investigate.  Your job is just to report it to three places—the reporting hotline, your chapter advisor, and the VMN state program office.  It is not something that you should discuss with other volunteers, because we want to maintain the confidentiality of that youth and their family.</a:t>
            </a:r>
          </a:p>
        </p:txBody>
      </p:sp>
      <p:sp>
        <p:nvSpPr>
          <p:cNvPr id="4" name="Slide Number Placeholder 3"/>
          <p:cNvSpPr>
            <a:spLocks noGrp="1"/>
          </p:cNvSpPr>
          <p:nvPr>
            <p:ph type="sldNum" sz="quarter" idx="10"/>
          </p:nvPr>
        </p:nvSpPr>
        <p:spPr/>
        <p:txBody>
          <a:bodyPr/>
          <a:lstStyle/>
          <a:p>
            <a:fld id="{4CBCEA92-F142-4D57-B507-37BDAF44710C}" type="slidenum">
              <a:rPr lang="en-US" smtClean="0"/>
              <a:t>30</a:t>
            </a:fld>
            <a:endParaRPr lang="en-US" dirty="0"/>
          </a:p>
        </p:txBody>
      </p:sp>
    </p:spTree>
    <p:extLst>
      <p:ext uri="{BB962C8B-B14F-4D97-AF65-F5344CB8AC3E}">
        <p14:creationId xmlns:p14="http://schemas.microsoft.com/office/powerpoint/2010/main" val="3186275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For the protection of yourself, youth, and the entire VMN program and its sponsoring agencies, it’s critical that you remain “above suspicion” yourself.  This means when you are working with youth, always remain in groups of at least three people.  You want to avoid one-on-one situations with youth.  It’s best, if you are working at an event or a program with youth present, that you always have at least two adults working together with that group of youth.  You want to think about the kind of scenarios that could happen so that you can plan ahead to avoid being one-on-one.  How many youth will be there?  What if some kids need to go to the bathroom?  What if a parent is late to pick up their child?</a:t>
            </a:r>
          </a:p>
        </p:txBody>
      </p:sp>
      <p:sp>
        <p:nvSpPr>
          <p:cNvPr id="4" name="Slide Number Placeholder 3"/>
          <p:cNvSpPr>
            <a:spLocks noGrp="1"/>
          </p:cNvSpPr>
          <p:nvPr>
            <p:ph type="sldNum" sz="quarter" idx="10"/>
          </p:nvPr>
        </p:nvSpPr>
        <p:spPr/>
        <p:txBody>
          <a:bodyPr/>
          <a:lstStyle/>
          <a:p>
            <a:fld id="{4CBCEA92-F142-4D57-B507-37BDAF44710C}" type="slidenum">
              <a:rPr lang="en-US" smtClean="0"/>
              <a:t>31</a:t>
            </a:fld>
            <a:endParaRPr lang="en-US" dirty="0"/>
          </a:p>
        </p:txBody>
      </p:sp>
    </p:spTree>
    <p:extLst>
      <p:ext uri="{BB962C8B-B14F-4D97-AF65-F5344CB8AC3E}">
        <p14:creationId xmlns:p14="http://schemas.microsoft.com/office/powerpoint/2010/main" val="4272260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When working with youth, make sure of who is in charge, and, when possible, have another organization provide the oversight and main care of the youth.  This allows you to focus on the programming, rather than managing behavior, and it puts less responsibility on you as a volunteer. Some of the partner organizations you might work with include 4-H, school divisions, public libraries, Virginia State Parks, local parks and recreation departments, Boys and Girls Clubs, and others.</a:t>
            </a:r>
          </a:p>
          <a:p>
            <a:r>
              <a:rPr lang="en-US" dirty="0"/>
              <a:t>When working with a group like this, ask the teachers, parents, or educational staff ahead of time to be in the classroom or activity so that they can be the person in charge of the youth.  If you are the only adult, then you become the sole person in charge of those youths’ safety and the sole person with duty of care.  If you anticipate doing an independent program like that, you may need to go through additional training and screening with the 4-H program.</a:t>
            </a:r>
          </a:p>
          <a:p>
            <a:r>
              <a:rPr lang="en-US" dirty="0"/>
              <a:t>When you are doing a program with youth, you want to ensure that you are using research-based curriculum.  4-H and Cooperative Extension have many curricula that you can access.  Environmental education curricula are a great option.  These include Project Learning Tree, Project Wet, Project Wild.  These are excellent trainings to take.  They are typically one day, and you end up with a book full of all kinds of lessons for teaching youth about the environment.  You want to make sure that what you are doing with youth is research-based, tested, and also experiential.  </a:t>
            </a:r>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32</a:t>
            </a:fld>
            <a:endParaRPr lang="en-US" dirty="0"/>
          </a:p>
        </p:txBody>
      </p:sp>
    </p:spTree>
    <p:extLst>
      <p:ext uri="{BB962C8B-B14F-4D97-AF65-F5344CB8AC3E}">
        <p14:creationId xmlns:p14="http://schemas.microsoft.com/office/powerpoint/2010/main" val="2254318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Master Naturalists should share only research-based, unbiased, accurate information in their educational programs and materials.  This program is not the right platform for political-type advocacy or promoting a biased personal agenda that doesn’t match the information from our sponsoring agencies.  </a:t>
            </a:r>
          </a:p>
        </p:txBody>
      </p:sp>
      <p:sp>
        <p:nvSpPr>
          <p:cNvPr id="4" name="Slide Number Placeholder 3"/>
          <p:cNvSpPr>
            <a:spLocks noGrp="1"/>
          </p:cNvSpPr>
          <p:nvPr>
            <p:ph type="sldNum" sz="quarter" idx="5"/>
          </p:nvPr>
        </p:nvSpPr>
        <p:spPr/>
        <p:txBody>
          <a:bodyPr/>
          <a:lstStyle/>
          <a:p>
            <a:fld id="{4CBCEA92-F142-4D57-B507-37BDAF44710C}" type="slidenum">
              <a:rPr lang="en-US" smtClean="0"/>
              <a:t>33</a:t>
            </a:fld>
            <a:endParaRPr lang="en-US" dirty="0"/>
          </a:p>
        </p:txBody>
      </p:sp>
    </p:spTree>
    <p:extLst>
      <p:ext uri="{BB962C8B-B14F-4D97-AF65-F5344CB8AC3E}">
        <p14:creationId xmlns:p14="http://schemas.microsoft.com/office/powerpoint/2010/main" val="3588967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individuals authorized by Virginia Tech can sign contracts on behalf of the Virginia Master Naturalist program.  VMN volunteers are not authorized to sign contracts for the program or our sponsoring agencies.  Doing so could result in a volunteer being personally liable for something.  There are many kinds of contracts you might encounter, such as room rental agreements, group agreements with other organizations, transportation agreements, and more.  Please contact the VMN State Program Office for assistance.  We will route the contract through to Virginia Tech Legal Counsel for review and routing to the authorized signee.  You will need to allow plenty of time—at least a month!  The process can take a long time, especially if the other entity has things in the contract that Virginia Tech cannot agree to (such as extending our liability insurance over another organization.)</a:t>
            </a:r>
          </a:p>
        </p:txBody>
      </p:sp>
      <p:sp>
        <p:nvSpPr>
          <p:cNvPr id="4" name="Slide Number Placeholder 3"/>
          <p:cNvSpPr>
            <a:spLocks noGrp="1"/>
          </p:cNvSpPr>
          <p:nvPr>
            <p:ph type="sldNum" sz="quarter" idx="5"/>
          </p:nvPr>
        </p:nvSpPr>
        <p:spPr/>
        <p:txBody>
          <a:bodyPr/>
          <a:lstStyle/>
          <a:p>
            <a:fld id="{4CBCEA92-F142-4D57-B507-37BDAF44710C}" type="slidenum">
              <a:rPr lang="en-US" smtClean="0"/>
              <a:t>34</a:t>
            </a:fld>
            <a:endParaRPr lang="en-US" dirty="0"/>
          </a:p>
        </p:txBody>
      </p:sp>
    </p:spTree>
    <p:extLst>
      <p:ext uri="{BB962C8B-B14F-4D97-AF65-F5344CB8AC3E}">
        <p14:creationId xmlns:p14="http://schemas.microsoft.com/office/powerpoint/2010/main" val="591209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we have only talked about a few categories of risk in this presentation, and there are others!  Be sure to read through the handout.</a:t>
            </a:r>
          </a:p>
        </p:txBody>
      </p:sp>
      <p:sp>
        <p:nvSpPr>
          <p:cNvPr id="4" name="Slide Number Placeholder 3"/>
          <p:cNvSpPr>
            <a:spLocks noGrp="1"/>
          </p:cNvSpPr>
          <p:nvPr>
            <p:ph type="sldNum" sz="quarter" idx="5"/>
          </p:nvPr>
        </p:nvSpPr>
        <p:spPr/>
        <p:txBody>
          <a:bodyPr/>
          <a:lstStyle/>
          <a:p>
            <a:fld id="{4CBCEA92-F142-4D57-B507-37BDAF44710C}" type="slidenum">
              <a:rPr lang="en-US" smtClean="0"/>
              <a:t>35</a:t>
            </a:fld>
            <a:endParaRPr lang="en-US" dirty="0"/>
          </a:p>
        </p:txBody>
      </p:sp>
    </p:spTree>
    <p:extLst>
      <p:ext uri="{BB962C8B-B14F-4D97-AF65-F5344CB8AC3E}">
        <p14:creationId xmlns:p14="http://schemas.microsoft.com/office/powerpoint/2010/main" val="2236032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what we have talked about to a scenario.  Imagine you are organizing a public nature walk in a county park.  How might you plan ahead and prepare?</a:t>
            </a:r>
          </a:p>
          <a:p>
            <a:r>
              <a:rPr lang="en-US" dirty="0"/>
              <a:t>Your first question - Are you the leader, or is a different organization going to be there leading the event?  You’re the organizer and the main leader.  That means it is your responsibility to plan a safe and effective event.</a:t>
            </a:r>
          </a:p>
          <a:p>
            <a:r>
              <a:rPr lang="en-US" dirty="0"/>
              <a:t>What are the risks you might need to consider?  (Audience can brainstorm here.)  Some to consider include:  A participant or yourself tripping, slipping, falling; a participant getting separated from the group and lost; weather-related hazards (such as very hot weather, very cold weather, thunderstorms, high winds); flora and fauna (ticks, poison ivy, E. coli in streams….)</a:t>
            </a:r>
          </a:p>
          <a:p>
            <a:r>
              <a:rPr lang="en-US" dirty="0"/>
              <a:t>What kinds of things should you do to prepare for these risks?</a:t>
            </a:r>
          </a:p>
          <a:p>
            <a:r>
              <a:rPr lang="en-US" dirty="0"/>
              <a:t>Walk the trail ahead of time to look for any issues, places where people should use extra caution, and places where the group might get separated.  See if you’ll have cell phone service, and, if not, identify the closest place you can get to where you can call for help if needed.</a:t>
            </a:r>
          </a:p>
          <a:p>
            <a:r>
              <a:rPr lang="en-US" dirty="0"/>
              <a:t>Check the weather forecast and be prepared for the conditions.  </a:t>
            </a:r>
          </a:p>
          <a:p>
            <a:r>
              <a:rPr lang="en-US" dirty="0"/>
              <a:t>Communicate with the participants ahead of time about what to bring and expect.  If registration is required, you can contact them directly with any email.  If not, you’ll want to include this information in your advertising of the event.  Depending on the trail and weather conditions, you might want to ask them to wear closed-toed shoes and long pants, sunscreen, a hat, and/or rain gear.  Depending on the conditions and the activity, you may want to ask them to bring water, snacks, insect repellant, and/or additional clothing layers.</a:t>
            </a:r>
          </a:p>
          <a:p>
            <a:r>
              <a:rPr lang="en-US" dirty="0"/>
              <a:t>Point out poison ivy so that participants know to avoid it.  Remind everyone to use precautions to avoid ticks, and to check for ticks when they get home.  </a:t>
            </a:r>
          </a:p>
          <a:p>
            <a:r>
              <a:rPr lang="en-US" dirty="0"/>
              <a:t>Have a second leader present to act as the “sweeper” at the back of the group, making sure that no one gets lost.  </a:t>
            </a:r>
          </a:p>
          <a:p>
            <a:endParaRPr lang="en-US" dirty="0"/>
          </a:p>
          <a:p>
            <a:r>
              <a:rPr lang="en-US" dirty="0"/>
              <a:t>Image: VMN conference field trip, 2018</a:t>
            </a:r>
          </a:p>
          <a:p>
            <a:r>
              <a:rPr lang="en-US" dirty="0"/>
              <a:t>Author: Unknown conference attendee</a:t>
            </a:r>
          </a:p>
          <a:p>
            <a:r>
              <a:rPr lang="en-US" dirty="0"/>
              <a:t>Source: VMN photo database</a:t>
            </a:r>
          </a:p>
          <a:p>
            <a:r>
              <a:rPr lang="en-US" dirty="0"/>
              <a:t>License: Submitted for VMN program use</a:t>
            </a:r>
          </a:p>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36</a:t>
            </a:fld>
            <a:endParaRPr lang="en-US" dirty="0"/>
          </a:p>
        </p:txBody>
      </p:sp>
    </p:spTree>
    <p:extLst>
      <p:ext uri="{BB962C8B-B14F-4D97-AF65-F5344CB8AC3E}">
        <p14:creationId xmlns:p14="http://schemas.microsoft.com/office/powerpoint/2010/main" val="2898554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new scenario.  You have signed up for a project to help your local Watershed group do biological monitoring of a local stream.</a:t>
            </a:r>
          </a:p>
          <a:p>
            <a:r>
              <a:rPr lang="en-US" dirty="0"/>
              <a:t>Are you the organizer, or is a different organization planning this event?  Another organization (the Watershed group) oversees the overall project and defines the protocols, but your monitoring is done on your own, not with the whole group, and you can choose when to go.  That means it is up to you to make sure you keep yourself safe.</a:t>
            </a:r>
          </a:p>
          <a:p>
            <a:r>
              <a:rPr lang="en-US" dirty="0"/>
              <a:t>What are the risks you might need to consider?  (Audience can brainstorm here.)</a:t>
            </a:r>
          </a:p>
          <a:p>
            <a:r>
              <a:rPr lang="en-US" dirty="0"/>
              <a:t>Be sure to mention wildlife permits, landowner permissions.</a:t>
            </a:r>
          </a:p>
          <a:p>
            <a:r>
              <a:rPr lang="en-US" dirty="0"/>
              <a:t>What kinds of things should you do to prepare for these risks?</a:t>
            </a:r>
          </a:p>
          <a:p>
            <a:endParaRPr lang="en-US" dirty="0"/>
          </a:p>
          <a:p>
            <a:r>
              <a:rPr lang="en-US" dirty="0"/>
              <a:t>Image: </a:t>
            </a:r>
            <a:r>
              <a:rPr lang="en-US" dirty="0" err="1"/>
              <a:t>StreamWatch</a:t>
            </a:r>
            <a:endParaRPr lang="en-US" dirty="0"/>
          </a:p>
          <a:p>
            <a:r>
              <a:rPr lang="en-US" dirty="0"/>
              <a:t>Author: Rose Brown, former VMN in </a:t>
            </a:r>
            <a:r>
              <a:rPr lang="en-US" dirty="0" err="1"/>
              <a:t>Rivanna</a:t>
            </a:r>
            <a:r>
              <a:rPr lang="en-US" dirty="0"/>
              <a:t> Chapter</a:t>
            </a:r>
          </a:p>
          <a:p>
            <a:r>
              <a:rPr lang="en-US" dirty="0"/>
              <a:t>Source: VMN photo database</a:t>
            </a:r>
          </a:p>
          <a:p>
            <a:r>
              <a:rPr lang="en-US" dirty="0"/>
              <a:t>License: Submitted for VMN program use</a:t>
            </a:r>
          </a:p>
        </p:txBody>
      </p:sp>
      <p:sp>
        <p:nvSpPr>
          <p:cNvPr id="4" name="Slide Number Placeholder 3"/>
          <p:cNvSpPr>
            <a:spLocks noGrp="1"/>
          </p:cNvSpPr>
          <p:nvPr>
            <p:ph type="sldNum" sz="quarter" idx="5"/>
          </p:nvPr>
        </p:nvSpPr>
        <p:spPr/>
        <p:txBody>
          <a:bodyPr/>
          <a:lstStyle/>
          <a:p>
            <a:fld id="{4CBCEA92-F142-4D57-B507-37BDAF44710C}" type="slidenum">
              <a:rPr lang="en-US" smtClean="0"/>
              <a:t>37</a:t>
            </a:fld>
            <a:endParaRPr lang="en-US" dirty="0"/>
          </a:p>
        </p:txBody>
      </p:sp>
    </p:spTree>
    <p:extLst>
      <p:ext uri="{BB962C8B-B14F-4D97-AF65-F5344CB8AC3E}">
        <p14:creationId xmlns:p14="http://schemas.microsoft.com/office/powerpoint/2010/main" val="2313038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algn="l"/>
            <a:r>
              <a:rPr lang="en-US" b="0" dirty="0"/>
              <a:t>You can find all the training materials, forms, and other information related to risk management on the Virginia Master Naturalist website.  </a:t>
            </a:r>
          </a:p>
        </p:txBody>
      </p:sp>
      <p:sp>
        <p:nvSpPr>
          <p:cNvPr id="4" name="Slide Number Placeholder 3"/>
          <p:cNvSpPr>
            <a:spLocks noGrp="1"/>
          </p:cNvSpPr>
          <p:nvPr>
            <p:ph type="sldNum" sz="quarter" idx="10"/>
          </p:nvPr>
        </p:nvSpPr>
        <p:spPr/>
        <p:txBody>
          <a:bodyPr/>
          <a:lstStyle/>
          <a:p>
            <a:fld id="{4CBCEA92-F142-4D57-B507-37BDAF44710C}" type="slidenum">
              <a:rPr lang="en-US" smtClean="0"/>
              <a:t>38</a:t>
            </a:fld>
            <a:endParaRPr lang="en-US" dirty="0"/>
          </a:p>
        </p:txBody>
      </p:sp>
    </p:spTree>
    <p:extLst>
      <p:ext uri="{BB962C8B-B14F-4D97-AF65-F5344CB8AC3E}">
        <p14:creationId xmlns:p14="http://schemas.microsoft.com/office/powerpoint/2010/main" val="136205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Thank you!  With everyone doing their parts, we can keep our program safe and successful!</a:t>
            </a:r>
          </a:p>
          <a:p>
            <a:endParaRPr lang="en-US" dirty="0"/>
          </a:p>
          <a:p>
            <a:r>
              <a:rPr lang="en-US" dirty="0"/>
              <a:t>Image: Stream monitoring</a:t>
            </a:r>
          </a:p>
          <a:p>
            <a:r>
              <a:rPr lang="en-US" dirty="0"/>
              <a:t>Author: Dianna Bridges</a:t>
            </a:r>
          </a:p>
          <a:p>
            <a:r>
              <a:rPr lang="en-US" dirty="0"/>
              <a:t>Source: author (photo contest)</a:t>
            </a:r>
          </a:p>
          <a:p>
            <a:r>
              <a:rPr lang="en-US" dirty="0"/>
              <a:t>Usage: Available for VMN state program use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39</a:t>
            </a:fld>
            <a:endParaRPr lang="en-US" dirty="0"/>
          </a:p>
        </p:txBody>
      </p:sp>
    </p:spTree>
    <p:extLst>
      <p:ext uri="{BB962C8B-B14F-4D97-AF65-F5344CB8AC3E}">
        <p14:creationId xmlns:p14="http://schemas.microsoft.com/office/powerpoint/2010/main" val="192447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…paddling a canoe to gather water samples,…</a:t>
            </a:r>
          </a:p>
          <a:p>
            <a:pPr algn="l"/>
            <a:endParaRPr lang="en-US" dirty="0"/>
          </a:p>
          <a:p>
            <a:r>
              <a:rPr lang="en-US" dirty="0"/>
              <a:t>Image: MWEE Training at New Kent Forestry Center</a:t>
            </a:r>
          </a:p>
          <a:p>
            <a:r>
              <a:rPr lang="en-US" dirty="0"/>
              <a:t>Author: Michelle Prysby</a:t>
            </a:r>
          </a:p>
          <a:p>
            <a:r>
              <a:rPr lang="en-US" dirty="0"/>
              <a:t>Source: VMN photo database (MWEE Leadership Institute)</a:t>
            </a:r>
          </a:p>
          <a:p>
            <a:r>
              <a:rPr lang="en-US" dirty="0"/>
              <a:t>Usage: Available for VMN state program use</a:t>
            </a:r>
          </a:p>
          <a:p>
            <a:pPr algn="l"/>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37693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…planting a roadside pollinator habitat,…</a:t>
            </a:r>
          </a:p>
          <a:p>
            <a:pPr algn="l"/>
            <a:endParaRPr lang="en-US" dirty="0"/>
          </a:p>
          <a:p>
            <a:r>
              <a:rPr lang="en-US" dirty="0"/>
              <a:t>Image: Pollinator garden planting on the John Warner Parkway in Charlottesville, October 2015</a:t>
            </a:r>
          </a:p>
          <a:p>
            <a:r>
              <a:rPr lang="en-US" dirty="0"/>
              <a:t>Author: Leslie Middleton</a:t>
            </a:r>
          </a:p>
          <a:p>
            <a:r>
              <a:rPr lang="en-US" dirty="0"/>
              <a:t>Source: VMN photo database (</a:t>
            </a:r>
            <a:r>
              <a:rPr lang="en-US" dirty="0" err="1"/>
              <a:t>Rivanna</a:t>
            </a:r>
            <a:r>
              <a:rPr lang="en-US" dirty="0"/>
              <a:t> Chapter, John Warner Parkway Pollinator Project)</a:t>
            </a:r>
          </a:p>
          <a:p>
            <a:r>
              <a:rPr lang="en-US" dirty="0"/>
              <a:t>Usage: Available for VMN state program use</a:t>
            </a:r>
          </a:p>
          <a:p>
            <a:pPr algn="l"/>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4205688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…educating a homeowner about invasive species, or many other activities involving education, citizen science, or stewardship!</a:t>
            </a:r>
          </a:p>
          <a:p>
            <a:pPr algn="l"/>
            <a:endParaRPr lang="en-US" dirty="0"/>
          </a:p>
          <a:p>
            <a:pPr algn="l"/>
            <a:r>
              <a:rPr lang="en-US" dirty="0"/>
              <a:t>Image</a:t>
            </a:r>
            <a:r>
              <a:rPr lang="en-US" b="0" baseline="0" dirty="0"/>
              <a:t>: </a:t>
            </a:r>
            <a:r>
              <a:rPr lang="en-US" baseline="0" dirty="0"/>
              <a:t>VMN volunteers discuss conservation landscaping</a:t>
            </a:r>
          </a:p>
          <a:p>
            <a:r>
              <a:rPr lang="en-US" b="0" baseline="0" dirty="0"/>
              <a:t>Author: </a:t>
            </a:r>
            <a:r>
              <a:rPr lang="en-US" baseline="0" dirty="0"/>
              <a:t>Felice Bond, VMN volunteer (Historic Rivers Chapter)</a:t>
            </a:r>
          </a:p>
          <a:p>
            <a:r>
              <a:rPr lang="en-US" dirty="0"/>
              <a:t>Source:</a:t>
            </a:r>
            <a:r>
              <a:rPr lang="en-US" baseline="0" dirty="0"/>
              <a:t> https://</a:t>
            </a:r>
            <a:r>
              <a:rPr lang="en-US" baseline="0" dirty="0" err="1"/>
              <a:t>www.flickr.com</a:t>
            </a:r>
            <a:r>
              <a:rPr lang="en-US" baseline="0" dirty="0"/>
              <a:t>/photos/</a:t>
            </a:r>
            <a:r>
              <a:rPr lang="en-US" baseline="0" dirty="0" err="1"/>
              <a:t>historicrivers</a:t>
            </a:r>
            <a:r>
              <a:rPr lang="en-US" baseline="0" dirty="0"/>
              <a:t>/8616722674/in/photolist-e8qXs3-e8khG6-e8khSM-e8qWQE-e8khvc-e8kha8-e8qWzS-e8qXmq-e8khdp-e8khDp-e8qWx3-8q9rpL-catWsW-8Y4L1K-8Y4KXT-8Y4L4k-8WN952-8Y4KBP-8Y7Ni5-8WN8kz-8WN7Zc-8WR8S5-8WR8cE-8WR8tG</a:t>
            </a:r>
          </a:p>
          <a:p>
            <a:r>
              <a:rPr lang="en-US" baseline="0" dirty="0"/>
              <a:t>License:  Author’s permission</a:t>
            </a:r>
            <a:endParaRPr lang="en-US" b="1" dirty="0"/>
          </a:p>
          <a:p>
            <a:pPr algn="l"/>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6</a:t>
            </a:fld>
            <a:endParaRPr lang="en-US" dirty="0"/>
          </a:p>
        </p:txBody>
      </p:sp>
    </p:spTree>
    <p:extLst>
      <p:ext uri="{BB962C8B-B14F-4D97-AF65-F5344CB8AC3E}">
        <p14:creationId xmlns:p14="http://schemas.microsoft.com/office/powerpoint/2010/main" val="2984599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that Virginia Master Naturalists do involves some sort of risk.  It could be risk to their own health and safety, risk to the health and safety of participants in the programs they lead, risk to property (like those new tree seedlings they are planting), or risk to the reputation of the volunteers, chapters, program, state agency sponsors, and local partners with whom they are volunteering.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(Stop here and ask audience to think about one of the previously mentioned volunteer activities, like roadside plantings, and list some of the risks associated with that activity.)</a:t>
            </a:r>
          </a:p>
        </p:txBody>
      </p:sp>
      <p:sp>
        <p:nvSpPr>
          <p:cNvPr id="4" name="Slide Number Placeholder 3"/>
          <p:cNvSpPr>
            <a:spLocks noGrp="1"/>
          </p:cNvSpPr>
          <p:nvPr>
            <p:ph type="sldNum" sz="quarter" idx="5"/>
          </p:nvPr>
        </p:nvSpPr>
        <p:spPr/>
        <p:txBody>
          <a:bodyPr/>
          <a:lstStyle/>
          <a:p>
            <a:fld id="{4CBCEA92-F142-4D57-B507-37BDAF44710C}" type="slidenum">
              <a:rPr lang="en-US" smtClean="0"/>
              <a:t>7</a:t>
            </a:fld>
            <a:endParaRPr lang="en-US" dirty="0"/>
          </a:p>
        </p:txBody>
      </p:sp>
    </p:spTree>
    <p:extLst>
      <p:ext uri="{BB962C8B-B14F-4D97-AF65-F5344CB8AC3E}">
        <p14:creationId xmlns:p14="http://schemas.microsoft.com/office/powerpoint/2010/main" val="145246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Risk management means all the strategies we use to try to reduce the likelihood that some action we take will cause harm.  Risk management is the responsibility of every Virginia Master Naturalist volunteer.</a:t>
            </a:r>
          </a:p>
        </p:txBody>
      </p:sp>
      <p:sp>
        <p:nvSpPr>
          <p:cNvPr id="4" name="Slide Number Placeholder 3"/>
          <p:cNvSpPr>
            <a:spLocks noGrp="1"/>
          </p:cNvSpPr>
          <p:nvPr>
            <p:ph type="sldNum" sz="quarter" idx="5"/>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1914376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r>
              <a:rPr lang="en-US" dirty="0"/>
              <a:t>In this part of the presentation, we will help you understand the following aspects of risk management:</a:t>
            </a:r>
          </a:p>
          <a:p>
            <a:endParaRPr lang="en-US" dirty="0"/>
          </a:p>
          <a:p>
            <a:r>
              <a:rPr lang="en-US" dirty="0"/>
              <a:t>Planning ahead and preparing</a:t>
            </a:r>
          </a:p>
          <a:p>
            <a:r>
              <a:rPr lang="en-US" dirty="0"/>
              <a:t>Insurance – what’s covered, what’s not</a:t>
            </a:r>
          </a:p>
          <a:p>
            <a:r>
              <a:rPr lang="en-US" dirty="0"/>
              <a:t>Documentation</a:t>
            </a:r>
          </a:p>
          <a:p>
            <a:r>
              <a:rPr lang="en-US" dirty="0"/>
              <a:t>Accidents Happen – What To Do When They Do</a:t>
            </a:r>
          </a:p>
          <a:p>
            <a:r>
              <a:rPr lang="en-US" dirty="0"/>
              <a:t>Some specific risk areas, such as interacting with youth </a:t>
            </a:r>
          </a:p>
          <a:p>
            <a:endParaRPr lang="en-US" dirty="0"/>
          </a:p>
          <a:p>
            <a:r>
              <a:rPr lang="en-US" dirty="0"/>
              <a:t>Then, we will talk about a few scenarios and have you think about possible risks and how to mitigate them.</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9</a:t>
            </a:fld>
            <a:endParaRPr lang="en-US" dirty="0"/>
          </a:p>
        </p:txBody>
      </p:sp>
    </p:spTree>
    <p:extLst>
      <p:ext uri="{BB962C8B-B14F-4D97-AF65-F5344CB8AC3E}">
        <p14:creationId xmlns:p14="http://schemas.microsoft.com/office/powerpoint/2010/main" val="172583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40"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40"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6"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6"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40" y="3348225"/>
            <a:ext cx="9107555" cy="1200329"/>
          </a:xfrm>
          <a:prstGeom prst="rect">
            <a:avLst/>
          </a:prstGeom>
          <a:noFill/>
        </p:spPr>
        <p:txBody>
          <a:bodyPr anchor="b"/>
          <a:lstStyle>
            <a:lvl1pPr algn="ctr" defTabSz="914377"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hasCustomPrompt="1"/>
          </p:nvPr>
        </p:nvSpPr>
        <p:spPr>
          <a:xfrm>
            <a:off x="6096001" y="431802"/>
            <a:ext cx="5371039" cy="1830245"/>
          </a:xfrm>
        </p:spPr>
        <p:txBody>
          <a:bodyPr wrap="square" lIns="146304" rIns="146304">
            <a:spAutoFit/>
          </a:bodyPr>
          <a:lstStyle>
            <a:lvl1pPr marL="0" marR="0" indent="0" algn="l" defTabSz="914344"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4" indent="0">
              <a:buNone/>
              <a:tabLst/>
              <a:defRPr sz="1961"/>
            </a:lvl3pPr>
            <a:lvl4pPr marL="451295" indent="0">
              <a:buNone/>
              <a:defRPr/>
            </a:lvl4pPr>
            <a:lvl5pPr marL="672274"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2"/>
            <a:ext cx="2286000" cy="1750736"/>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2"/>
            <a:ext cx="4083304" cy="1357295"/>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2"/>
            <a:ext cx="2286000" cy="2045688"/>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377" rtl="0" eaLnBrk="1" latinLnBrk="0" hangingPunct="1">
              <a:lnSpc>
                <a:spcPct val="90000"/>
              </a:lnSpc>
              <a:spcBef>
                <a:spcPts val="1000"/>
              </a:spcBef>
              <a:buFont typeface="Arial" panose="020B0604020202020204" pitchFamily="34" charset="0"/>
              <a:buNone/>
            </a:pPr>
            <a:r>
              <a:rPr lang="en-US"/>
              <a:t>Second level</a:t>
            </a:r>
          </a:p>
          <a:p>
            <a:pPr marL="0" lvl="2" indent="0" algn="l" defTabSz="914377" rtl="0" eaLnBrk="1" latinLnBrk="0" hangingPunct="1">
              <a:lnSpc>
                <a:spcPct val="90000"/>
              </a:lnSpc>
              <a:spcBef>
                <a:spcPts val="1000"/>
              </a:spcBef>
              <a:buFont typeface="Arial" panose="020B0604020202020204" pitchFamily="34" charset="0"/>
              <a:buNone/>
            </a:pPr>
            <a:r>
              <a:rPr lang="en-US"/>
              <a:t>Third level</a:t>
            </a:r>
          </a:p>
          <a:p>
            <a:pPr marL="0" lvl="3" indent="0" algn="l" defTabSz="914377" rtl="0" eaLnBrk="1" latinLnBrk="0" hangingPunct="1">
              <a:lnSpc>
                <a:spcPct val="90000"/>
              </a:lnSpc>
              <a:spcBef>
                <a:spcPts val="1000"/>
              </a:spcBef>
              <a:buFont typeface="Arial" panose="020B0604020202020204" pitchFamily="34" charset="0"/>
              <a:buNone/>
            </a:pPr>
            <a:r>
              <a:rPr lang="en-US"/>
              <a:t>Fourth level</a:t>
            </a:r>
          </a:p>
          <a:p>
            <a:pPr marL="0" lvl="4" indent="0" algn="l" defTabSz="914377"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2"/>
            <a:ext cx="2286000" cy="2045688"/>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377" rtl="0" eaLnBrk="1" latinLnBrk="0" hangingPunct="1">
              <a:lnSpc>
                <a:spcPct val="90000"/>
              </a:lnSpc>
              <a:spcBef>
                <a:spcPts val="1000"/>
              </a:spcBef>
              <a:buFont typeface="Arial" panose="020B0604020202020204" pitchFamily="34" charset="0"/>
              <a:buNone/>
            </a:pPr>
            <a:r>
              <a:rPr lang="en-US"/>
              <a:t>Second level</a:t>
            </a:r>
          </a:p>
          <a:p>
            <a:pPr marL="0" lvl="2" indent="0" algn="l" defTabSz="914377" rtl="0" eaLnBrk="1" latinLnBrk="0" hangingPunct="1">
              <a:lnSpc>
                <a:spcPct val="90000"/>
              </a:lnSpc>
              <a:spcBef>
                <a:spcPts val="1000"/>
              </a:spcBef>
              <a:buFont typeface="Arial" panose="020B0604020202020204" pitchFamily="34" charset="0"/>
              <a:buNone/>
            </a:pPr>
            <a:r>
              <a:rPr lang="en-US"/>
              <a:t>Third level</a:t>
            </a:r>
          </a:p>
          <a:p>
            <a:pPr marL="0" lvl="3" indent="0" algn="l" defTabSz="914377" rtl="0" eaLnBrk="1" latinLnBrk="0" hangingPunct="1">
              <a:lnSpc>
                <a:spcPct val="90000"/>
              </a:lnSpc>
              <a:spcBef>
                <a:spcPts val="1000"/>
              </a:spcBef>
              <a:buFont typeface="Arial" panose="020B0604020202020204" pitchFamily="34" charset="0"/>
              <a:buNone/>
            </a:pPr>
            <a:r>
              <a:rPr lang="en-US"/>
              <a:t>Fourth level</a:t>
            </a:r>
          </a:p>
          <a:p>
            <a:pPr marL="0" lvl="4" indent="0" algn="l" defTabSz="914377"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2"/>
            <a:ext cx="2286000" cy="1750736"/>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7" y="3436332"/>
            <a:ext cx="2286000" cy="2045688"/>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377"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377" rtl="0" eaLnBrk="1" latinLnBrk="0" hangingPunct="1">
              <a:lnSpc>
                <a:spcPct val="90000"/>
              </a:lnSpc>
              <a:spcBef>
                <a:spcPts val="1000"/>
              </a:spcBef>
              <a:buFont typeface="Arial" panose="020B0604020202020204" pitchFamily="34" charset="0"/>
              <a:buNone/>
            </a:pPr>
            <a:r>
              <a:rPr lang="en-US"/>
              <a:t>Second level</a:t>
            </a:r>
          </a:p>
          <a:p>
            <a:pPr marL="0" lvl="2" indent="0" algn="l" defTabSz="914377" rtl="0" eaLnBrk="1" latinLnBrk="0" hangingPunct="1">
              <a:lnSpc>
                <a:spcPct val="90000"/>
              </a:lnSpc>
              <a:spcBef>
                <a:spcPts val="1000"/>
              </a:spcBef>
              <a:buFont typeface="Arial" panose="020B0604020202020204" pitchFamily="34" charset="0"/>
              <a:buNone/>
            </a:pPr>
            <a:r>
              <a:rPr lang="en-US"/>
              <a:t>Third level</a:t>
            </a:r>
          </a:p>
          <a:p>
            <a:pPr marL="0" lvl="3" indent="0" algn="l" defTabSz="914377" rtl="0" eaLnBrk="1" latinLnBrk="0" hangingPunct="1">
              <a:lnSpc>
                <a:spcPct val="90000"/>
              </a:lnSpc>
              <a:spcBef>
                <a:spcPts val="1000"/>
              </a:spcBef>
              <a:buFont typeface="Arial" panose="020B0604020202020204" pitchFamily="34" charset="0"/>
              <a:buNone/>
            </a:pPr>
            <a:r>
              <a:rPr lang="en-US"/>
              <a:t>Fourth level</a:t>
            </a:r>
          </a:p>
          <a:p>
            <a:pPr marL="0" lvl="4" indent="0" algn="l" defTabSz="914377"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304800" y="2598127"/>
            <a:ext cx="3714704" cy="2805896"/>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3806170"/>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377"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377"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377"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377"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377"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9" y="2598127"/>
            <a:ext cx="3773077" cy="3806170"/>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377"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377"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377"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377"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377"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2"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316323" y="339409"/>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1"/>
            <a:ext cx="9084399" cy="1870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68659" y="3493675"/>
            <a:ext cx="2377440" cy="2175467"/>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9" y="6465383"/>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5"/>
            <a:ext cx="2377440" cy="2175467"/>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5"/>
            <a:ext cx="2377440" cy="2175467"/>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5"/>
            <a:ext cx="2377440" cy="2175467"/>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7" y="3493675"/>
            <a:ext cx="2377440" cy="2175467"/>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9957167"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3" hasCustomPrompt="1"/>
          </p:nvPr>
        </p:nvSpPr>
        <p:spPr>
          <a:xfrm>
            <a:off x="0" y="470362"/>
            <a:ext cx="12192000" cy="535531"/>
          </a:xfrm>
        </p:spPr>
        <p:txBody>
          <a:bodyPr/>
          <a:lstStyle>
            <a:lvl1pPr marL="0" indent="0" algn="ctr" defTabSz="914377"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9" y="2577396"/>
            <a:ext cx="2377440" cy="840230"/>
          </a:xfrm>
        </p:spPr>
        <p:txBody>
          <a:bodyPr lIns="146304" rIns="146304"/>
          <a:lstStyle>
            <a:lvl1pPr marL="0" algn="ctr" defTabSz="914377"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377"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7"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377"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1"/>
            <a:ext cx="6129304" cy="2670988"/>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4"/>
            <a:ext cx="6096000" cy="5909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377"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2" y="6484939"/>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377"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1"/>
            <a:ext cx="6096000" cy="2594043"/>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4"/>
            <a:ext cx="6096000" cy="5909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377"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20"/>
            <a:ext cx="523407"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z="1200" smtClean="0">
                <a:solidFill>
                  <a:schemeClr val="bg1"/>
                </a:solidFill>
              </a:rPr>
              <a:pPr/>
              <a:t>‹#›</a:t>
            </a:fld>
            <a:endParaRPr lang="en-US" sz="1200"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1"/>
            <a:ext cx="6129304" cy="2670988"/>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377"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4"/>
            <a:ext cx="6129304" cy="5909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377"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4" y="3425620"/>
            <a:ext cx="6097555" cy="2670988"/>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4"/>
            <a:ext cx="6097556" cy="5909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377"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377"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1" y="0"/>
            <a:ext cx="6094444" cy="6856100"/>
          </a:xfrm>
          <a:blipFill>
            <a:blip r:embed="rId2" cstate="screen">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3" y="3429001"/>
            <a:ext cx="6011467" cy="2670988"/>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3" y="1554164"/>
            <a:ext cx="5791200" cy="5909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377"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377"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7" y="3457546"/>
            <a:ext cx="6053733" cy="2670988"/>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5"/>
            <a:ext cx="5875735" cy="535531"/>
          </a:xfrm>
        </p:spPr>
        <p:txBody>
          <a:bodyPr/>
          <a:lstStyle>
            <a:lvl1pPr algn="ctr">
              <a:defRPr sz="3600" b="0">
                <a:latin typeface="+mj-lt"/>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377"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400"/>
            <a:ext cx="6096000" cy="2145203"/>
          </a:xfrm>
        </p:spPr>
        <p:txBody>
          <a:bodyPr anchor="ctr" anchorCtr="0"/>
          <a:lstStyle>
            <a:lvl1pPr algn="ctr" defTabSz="914377"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8" y="-65233"/>
            <a:ext cx="4584527"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2"/>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6" y="3383282"/>
            <a:ext cx="11660405" cy="625641"/>
          </a:xfrm>
          <a:prstGeom prst="rect">
            <a:avLst/>
          </a:prstGeom>
        </p:spPr>
        <p:txBody>
          <a:bodyPr vert="horz" lIns="457200" tIns="45720" rIns="457200" bIns="45720" rtlCol="0" anchor="b">
            <a:noAutofit/>
          </a:bodyPr>
          <a:lstStyle>
            <a:lvl1pPr algn="ctr" defTabSz="914377"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5" y="186062"/>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85184" y="1007414"/>
            <a:ext cx="696023"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377"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1"/>
            <a:ext cx="5960269" cy="2670988"/>
          </a:xfrm>
        </p:spPr>
        <p:txBody>
          <a:bodyPr anchor="t" anchorCtr="0"/>
          <a:lstStyle>
            <a:lvl1pPr algn="ctr" defTabSz="914377"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1" y="1554165"/>
            <a:ext cx="5875735" cy="535531"/>
          </a:xfrm>
        </p:spPr>
        <p:txBody>
          <a:bodyPr/>
          <a:lstStyle>
            <a:lvl1pPr algn="ctr">
              <a:defRPr sz="3600" b="0">
                <a:latin typeface="+mj-lt"/>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377"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hasCustomPrompt="1"/>
          </p:nvPr>
        </p:nvSpPr>
        <p:spPr>
          <a:xfrm>
            <a:off x="269242" y="3367879"/>
            <a:ext cx="5192775" cy="1830245"/>
          </a:xfrm>
        </p:spPr>
        <p:txBody>
          <a:bodyPr wrap="square">
            <a:spAutoFit/>
          </a:bodyPr>
          <a:lstStyle>
            <a:lvl1pPr marL="0" marR="0" indent="0" algn="l" defTabSz="914344"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4" indent="0">
              <a:buNone/>
              <a:tabLst/>
              <a:defRPr sz="1961"/>
            </a:lvl3pPr>
            <a:lvl4pPr marL="451295" indent="0">
              <a:buNone/>
              <a:defRPr/>
            </a:lvl4pPr>
            <a:lvl5pPr marL="672274"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7" y="3503951"/>
            <a:ext cx="5671764" cy="1654427"/>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9" y="6465383"/>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5"/>
            <a:ext cx="8804365" cy="1311128"/>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1" y="3971109"/>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9" y="6465383"/>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5"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9" y="6465383"/>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7"/>
            <a:ext cx="12192000" cy="6851649"/>
          </a:xfrm>
          <a:prstGeom prst="rect">
            <a:avLst/>
          </a:prstGeom>
        </p:spPr>
      </p:pic>
      <p:sp>
        <p:nvSpPr>
          <p:cNvPr id="4" name="Slide Number Placeholder 3"/>
          <p:cNvSpPr>
            <a:spLocks noGrp="1"/>
          </p:cNvSpPr>
          <p:nvPr>
            <p:ph type="sldNum" sz="quarter" idx="12"/>
          </p:nvPr>
        </p:nvSpPr>
        <p:spPr>
          <a:xfrm>
            <a:off x="11747689" y="6465383"/>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5"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1"/>
                </a:solidFill>
                <a:effectLst/>
                <a:uLnTx/>
                <a:uFillTx/>
              </a:rPr>
              <a:t>Neal Creative  | click &amp; </a:t>
            </a:r>
            <a:r>
              <a:rPr kumimoji="0" lang="en-US" sz="1051"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4"/>
            <a:ext cx="1137798" cy="346234"/>
          </a:xfrm>
          <a:prstGeom prst="roundRect">
            <a:avLst>
              <a:gd name="adj" fmla="val 50000"/>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7"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40"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40"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6"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6"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40" y="3348225"/>
            <a:ext cx="9107555" cy="1200329"/>
          </a:xfrm>
          <a:prstGeom prst="rect">
            <a:avLst/>
          </a:prstGeom>
          <a:noFill/>
        </p:spPr>
        <p:txBody>
          <a:bodyPr anchor="b"/>
          <a:lstStyle>
            <a:lvl1pPr algn="ctr" defTabSz="914377"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6"/>
            <a:ext cx="1137798" cy="346234"/>
          </a:xfrm>
          <a:prstGeom prst="roundRect">
            <a:avLst>
              <a:gd name="adj" fmla="val 50000"/>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00" noProof="0" dirty="0">
                <a:solidFill>
                  <a:schemeClr val="bg2">
                    <a:lumMod val="50000"/>
                  </a:schemeClr>
                </a:solidFill>
              </a:rPr>
              <a:t>Neal Creative </a:t>
            </a:r>
            <a:r>
              <a:rPr lang="en-US" sz="900" kern="1200" noProof="0" dirty="0">
                <a:solidFill>
                  <a:schemeClr val="bg2">
                    <a:lumMod val="50000"/>
                  </a:schemeClr>
                </a:solidFill>
                <a:latin typeface="+mn-lt"/>
                <a:ea typeface="+mn-ea"/>
                <a:cs typeface="+mn-cs"/>
              </a:rPr>
              <a:t>©</a:t>
            </a:r>
            <a:r>
              <a:rPr lang="en-US" sz="1000" baseline="0" noProof="0" dirty="0">
                <a:solidFill>
                  <a:schemeClr val="bg2">
                    <a:lumMod val="50000"/>
                  </a:schemeClr>
                </a:solidFill>
              </a:rPr>
              <a:t> </a:t>
            </a:r>
            <a:endParaRPr lang="en-US" sz="1000" b="1" noProof="0"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hasCustomPrompt="1"/>
          </p:nvPr>
        </p:nvSpPr>
        <p:spPr>
          <a:xfrm>
            <a:off x="269242" y="3367879"/>
            <a:ext cx="5192775" cy="1830245"/>
          </a:xfrm>
        </p:spPr>
        <p:txBody>
          <a:bodyPr wrap="square">
            <a:spAutoFit/>
          </a:bodyPr>
          <a:lstStyle>
            <a:lvl1pPr marL="0" marR="0" indent="0" algn="l" defTabSz="914344"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4" indent="0">
              <a:buNone/>
              <a:tabLst/>
              <a:defRPr sz="1961"/>
            </a:lvl3pPr>
            <a:lvl4pPr marL="451295" indent="0">
              <a:buNone/>
              <a:defRPr/>
            </a:lvl4pPr>
            <a:lvl5pPr marL="672274"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7" y="3503951"/>
            <a:ext cx="5671764" cy="1654427"/>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p>
            <a:r>
              <a:rPr lang="en-US"/>
              <a:t>Click icon to add picture</a:t>
            </a:r>
            <a:endParaRPr lang="en-US" dirty="0"/>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7" y="6298103"/>
            <a:ext cx="2295924" cy="367873"/>
          </a:xfrm>
          <a:prstGeom prst="roundRect">
            <a:avLst>
              <a:gd name="adj" fmla="val 50000"/>
            </a:avLst>
          </a:prstGeom>
          <a:solidFill>
            <a:srgbClr val="004568"/>
          </a:solid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1" y="419101"/>
            <a:ext cx="8917577" cy="590931"/>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6"/>
            <a:ext cx="1137798" cy="346234"/>
          </a:xfrm>
          <a:prstGeom prst="roundRect">
            <a:avLst>
              <a:gd name="adj" fmla="val 50000"/>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4"/>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3448778" y="3060988"/>
            <a:ext cx="5208335" cy="677108"/>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6"/>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6"/>
            <a:ext cx="11658600" cy="1089529"/>
          </a:xfrm>
        </p:spPr>
        <p:txBody>
          <a:bodyPr anchor="ctr"/>
          <a:lstStyle>
            <a:lvl1pPr marL="231769" indent="-231769" algn="l">
              <a:spcBef>
                <a:spcPts val="0"/>
              </a:spcBef>
              <a:defRPr sz="3600" b="0" baseline="0">
                <a:gradFill>
                  <a:gsLst>
                    <a:gs pos="0">
                      <a:schemeClr val="accent1">
                        <a:lumMod val="5000"/>
                        <a:lumOff val="95000"/>
                      </a:schemeClr>
                    </a:gs>
                    <a:gs pos="100000">
                      <a:schemeClr val="bg1"/>
                    </a:gs>
                  </a:gsLst>
                  <a:lin ang="5400000" scaled="1"/>
                </a:gradFill>
              </a:defRPr>
            </a:lvl1pPr>
            <a:lvl2pPr marL="109536"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2"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sz="quarter" idx="14" hasCustomPrompt="1"/>
          </p:nvPr>
        </p:nvSpPr>
        <p:spPr>
          <a:xfrm>
            <a:off x="3865562" y="5276808"/>
            <a:ext cx="8097839"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6"/>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2"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sz="quarter" idx="14" hasCustomPrompt="1"/>
          </p:nvPr>
        </p:nvSpPr>
        <p:spPr>
          <a:xfrm>
            <a:off x="3865562" y="5276808"/>
            <a:ext cx="8097839"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6"/>
            <a:ext cx="11658600" cy="1089529"/>
          </a:xfrm>
        </p:spPr>
        <p:txBody>
          <a:bodyPr anchor="ctr"/>
          <a:lstStyle>
            <a:lvl1pPr marL="231769" indent="-231769" algn="l">
              <a:spcBef>
                <a:spcPts val="0"/>
              </a:spcBef>
              <a:defRPr sz="3600" b="0" baseline="0">
                <a:gradFill>
                  <a:gsLst>
                    <a:gs pos="0">
                      <a:schemeClr val="accent1">
                        <a:lumMod val="5000"/>
                        <a:lumOff val="95000"/>
                      </a:schemeClr>
                    </a:gs>
                    <a:gs pos="100000">
                      <a:schemeClr val="bg1"/>
                    </a:gs>
                  </a:gsLst>
                  <a:lin ang="5400000" scaled="1"/>
                </a:gradFill>
              </a:defRPr>
            </a:lvl1pPr>
            <a:lvl2pPr marL="109536"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2"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sz="quarter" idx="14" hasCustomPrompt="1"/>
          </p:nvPr>
        </p:nvSpPr>
        <p:spPr>
          <a:xfrm>
            <a:off x="3865562" y="5276808"/>
            <a:ext cx="8097839"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1"/>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9"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6"/>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1" y="2597274"/>
            <a:ext cx="4868985" cy="1643527"/>
          </a:xfrm>
        </p:spPr>
        <p:txBody>
          <a:bodyPr wrap="square" lIns="91440" rIns="91440">
            <a:spAutoFit/>
          </a:bodyPr>
          <a:lstStyle>
            <a:lvl1pPr marL="0" marR="0" indent="0" algn="l" defTabSz="914344"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tx2">
                    <a:lumMod val="50000"/>
                  </a:schemeClr>
                </a:solidFill>
                <a:latin typeface="+mj-lt"/>
                <a:ea typeface="+mn-ea"/>
                <a:cs typeface="+mn-cs"/>
              </a:defRPr>
            </a:lvl1pPr>
            <a:lvl2pPr marL="0" indent="0">
              <a:buNone/>
              <a:defRPr sz="1961"/>
            </a:lvl2pPr>
            <a:lvl3pPr marL="227204" indent="0">
              <a:buNone/>
              <a:tabLst/>
              <a:defRPr sz="1961"/>
            </a:lvl3pPr>
            <a:lvl4pPr marL="451295" indent="0">
              <a:buNone/>
              <a:defRPr/>
            </a:lvl4pPr>
            <a:lvl5pPr marL="672274"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1" y="419101"/>
            <a:ext cx="5671764" cy="1815369"/>
          </a:xfrm>
        </p:spPr>
        <p:txBody>
          <a:bodyPr/>
          <a:lstStyle>
            <a:lvl1pPr marL="0" indent="0" algn="l">
              <a:buNone/>
              <a:defRPr sz="2200">
                <a:solidFill>
                  <a:schemeClr val="tx2">
                    <a:lumMod val="50000"/>
                  </a:schemeClr>
                </a:solidFill>
                <a:latin typeface="+mn-lt"/>
              </a:defRPr>
            </a:lvl1pPr>
            <a:lvl2pPr marL="0" indent="0" algn="l">
              <a:buNone/>
              <a:defRPr sz="2000">
                <a:solidFill>
                  <a:schemeClr val="tx2">
                    <a:lumMod val="50000"/>
                  </a:schemeClr>
                </a:solidFill>
                <a:latin typeface="+mn-lt"/>
              </a:defRPr>
            </a:lvl2pPr>
            <a:lvl3pPr marL="0" indent="0" algn="l">
              <a:buNone/>
              <a:defRPr sz="1800">
                <a:solidFill>
                  <a:schemeClr val="tx2">
                    <a:lumMod val="50000"/>
                  </a:schemeClr>
                </a:solidFill>
                <a:latin typeface="+mn-lt"/>
              </a:defRPr>
            </a:lvl3pPr>
            <a:lvl4pPr marL="0" indent="0" algn="l">
              <a:buNone/>
              <a:defRPr sz="1600">
                <a:solidFill>
                  <a:schemeClr val="tx2">
                    <a:lumMod val="50000"/>
                  </a:schemeClr>
                </a:solidFill>
                <a:latin typeface="+mn-lt"/>
              </a:defRPr>
            </a:lvl4pPr>
            <a:lvl5pPr marL="0" indent="0" algn="l">
              <a:buNone/>
              <a:defRPr sz="1600">
                <a:solidFill>
                  <a:schemeClr val="tx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2"/>
            <a:ext cx="4083304" cy="1357295"/>
          </a:xfrm>
          <a:prstGeom prst="rect">
            <a:avLst/>
          </a:prstGeom>
        </p:spPr>
        <p:txBody>
          <a:bodyPr lIns="146304" tIns="420624" rIns="146304" anchor="t" anchorCtr="0"/>
          <a:lstStyle>
            <a:lvl1pPr algn="ctr">
              <a:defRPr lang="en-US" sz="3200" b="0" kern="1200" spc="60" baseline="0" dirty="0">
                <a:solidFill>
                  <a:schemeClr val="tx2">
                    <a:lumMod val="50000"/>
                  </a:schemeClr>
                </a:solidFill>
                <a:latin typeface="+mj-lt"/>
                <a:ea typeface="+mn-ea"/>
                <a:cs typeface="Segoe UI Semilight" panose="020B0402040204020203"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1" y="2599498"/>
            <a:ext cx="5671764" cy="1815369"/>
          </a:xfrm>
        </p:spPr>
        <p:txBody>
          <a:bodyPr/>
          <a:lstStyle>
            <a:lvl1pPr marL="0" indent="0" algn="l">
              <a:buNone/>
              <a:defRPr sz="2200">
                <a:solidFill>
                  <a:schemeClr val="tx2">
                    <a:lumMod val="50000"/>
                  </a:schemeClr>
                </a:solidFill>
                <a:latin typeface="+mn-lt"/>
              </a:defRPr>
            </a:lvl1pPr>
            <a:lvl2pPr marL="0" indent="0" algn="l">
              <a:buNone/>
              <a:defRPr sz="2000">
                <a:solidFill>
                  <a:schemeClr val="tx2">
                    <a:lumMod val="50000"/>
                  </a:schemeClr>
                </a:solidFill>
                <a:latin typeface="+mn-lt"/>
              </a:defRPr>
            </a:lvl2pPr>
            <a:lvl3pPr marL="0" indent="0" algn="l">
              <a:buNone/>
              <a:defRPr sz="1800">
                <a:solidFill>
                  <a:schemeClr val="tx2">
                    <a:lumMod val="50000"/>
                  </a:schemeClr>
                </a:solidFill>
                <a:latin typeface="+mn-lt"/>
              </a:defRPr>
            </a:lvl3pPr>
            <a:lvl4pPr marL="0" indent="0" algn="l">
              <a:buNone/>
              <a:defRPr sz="1600">
                <a:solidFill>
                  <a:schemeClr val="tx2">
                    <a:lumMod val="50000"/>
                  </a:schemeClr>
                </a:solidFill>
                <a:latin typeface="+mn-lt"/>
              </a:defRPr>
            </a:lvl4pPr>
            <a:lvl5pPr marL="0" indent="0" algn="l">
              <a:buNone/>
              <a:defRPr sz="1600">
                <a:solidFill>
                  <a:schemeClr val="tx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1" y="4779897"/>
            <a:ext cx="5671764" cy="1815369"/>
          </a:xfrm>
        </p:spPr>
        <p:txBody>
          <a:bodyPr/>
          <a:lstStyle>
            <a:lvl1pPr marL="0" indent="0" algn="l">
              <a:buNone/>
              <a:defRPr sz="2200">
                <a:solidFill>
                  <a:schemeClr val="tx2">
                    <a:lumMod val="50000"/>
                  </a:schemeClr>
                </a:solidFill>
                <a:latin typeface="+mn-lt"/>
              </a:defRPr>
            </a:lvl1pPr>
            <a:lvl2pPr marL="0" indent="0" algn="l">
              <a:buNone/>
              <a:defRPr sz="2000">
                <a:solidFill>
                  <a:schemeClr val="tx2">
                    <a:lumMod val="50000"/>
                  </a:schemeClr>
                </a:solidFill>
                <a:latin typeface="+mn-lt"/>
              </a:defRPr>
            </a:lvl2pPr>
            <a:lvl3pPr marL="0" indent="0" algn="l">
              <a:buNone/>
              <a:defRPr sz="1800">
                <a:solidFill>
                  <a:schemeClr val="tx2">
                    <a:lumMod val="50000"/>
                  </a:schemeClr>
                </a:solidFill>
                <a:latin typeface="+mn-lt"/>
              </a:defRPr>
            </a:lvl3pPr>
            <a:lvl4pPr marL="0" indent="0" algn="l">
              <a:buNone/>
              <a:defRPr sz="1600">
                <a:solidFill>
                  <a:schemeClr val="tx2">
                    <a:lumMod val="50000"/>
                  </a:schemeClr>
                </a:solidFill>
                <a:latin typeface="+mn-lt"/>
              </a:defRPr>
            </a:lvl4pPr>
            <a:lvl5pPr marL="0" indent="0" algn="l">
              <a:buNone/>
              <a:defRPr sz="1600">
                <a:solidFill>
                  <a:schemeClr val="tx2">
                    <a:lumMod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hasCustomPrompt="1"/>
          </p:nvPr>
        </p:nvSpPr>
        <p:spPr>
          <a:xfrm>
            <a:off x="304801" y="2472752"/>
            <a:ext cx="4566001" cy="1643527"/>
          </a:xfrm>
        </p:spPr>
        <p:txBody>
          <a:bodyPr wrap="square" lIns="91440" rIns="91440">
            <a:spAutoFit/>
          </a:bodyPr>
          <a:lstStyle>
            <a:lvl1pPr marL="0" marR="0" indent="0" algn="l" defTabSz="914344"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4" indent="0">
              <a:buNone/>
              <a:tabLst/>
              <a:defRPr sz="1961"/>
            </a:lvl3pPr>
            <a:lvl4pPr marL="451295" indent="0">
              <a:buNone/>
              <a:defRPr/>
            </a:lvl4pPr>
            <a:lvl5pPr marL="672274"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1" y="419101"/>
            <a:ext cx="5671764" cy="1687578"/>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9"/>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2"/>
            <a:ext cx="4083304" cy="1357295"/>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1" y="2697330"/>
            <a:ext cx="5671764" cy="1687578"/>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1" y="4975559"/>
            <a:ext cx="5671764" cy="1687578"/>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8"/>
            <a:ext cx="11658600" cy="1870769"/>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p:cNvSpPr>
            <a:spLocks noGrp="1"/>
          </p:cNvSpPr>
          <p:nvPr>
            <p:ph type="title"/>
          </p:nvPr>
        </p:nvSpPr>
        <p:spPr>
          <a:xfrm>
            <a:off x="304800" y="419102"/>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Lst>
  <p:hf hdr="0" ftr="0" dt="0"/>
  <p:txStyles>
    <p:titleStyle>
      <a:lvl1pPr algn="l" defTabSz="914377"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377"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andosteinmetz/2901325908"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creativecommons.org/licenses/by/2.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www.flickr.com/photos/melystu/37292580974"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40000"/>
          </a:schemeClr>
        </a:solidFill>
        <a:effectLst/>
      </p:bgPr>
    </p:bg>
    <p:spTree>
      <p:nvGrpSpPr>
        <p:cNvPr id="1" name=""/>
        <p:cNvGrpSpPr/>
        <p:nvPr/>
      </p:nvGrpSpPr>
      <p:grpSpPr>
        <a:xfrm>
          <a:off x="0" y="0"/>
          <a:ext cx="0" cy="0"/>
          <a:chOff x="0" y="0"/>
          <a:chExt cx="0" cy="0"/>
        </a:xfrm>
      </p:grpSpPr>
      <p:pic>
        <p:nvPicPr>
          <p:cNvPr id="20" name="Picture Placeholder 19" descr="A person standing on a grassy hill&#10;&#10;Description automatically generated">
            <a:extLst>
              <a:ext uri="{FF2B5EF4-FFF2-40B4-BE49-F238E27FC236}">
                <a16:creationId xmlns:a16="http://schemas.microsoft.com/office/drawing/2014/main" id="{58A908F5-8432-EB4A-952C-0B7B8BEF6168}"/>
              </a:ext>
            </a:extLst>
          </p:cNvPr>
          <p:cNvPicPr>
            <a:picLocks noGrp="1" noChangeAspect="1"/>
          </p:cNvPicPr>
          <p:nvPr>
            <p:ph type="pic" sz="quarter" idx="14"/>
          </p:nvPr>
        </p:nvPicPr>
        <p:blipFill>
          <a:blip r:embed="rId3" cstate="screen">
            <a:alphaModFix/>
            <a:extLst>
              <a:ext uri="{28A0092B-C50C-407E-A947-70E740481C1C}">
                <a14:useLocalDpi xmlns:a14="http://schemas.microsoft.com/office/drawing/2010/main"/>
              </a:ext>
            </a:extLst>
          </a:blip>
          <a:srcRect/>
          <a:stretch>
            <a:fillRect/>
          </a:stretch>
        </p:blipFill>
        <p:spPr>
          <a:xfrm>
            <a:off x="12886" y="0"/>
            <a:ext cx="12192000" cy="6858000"/>
          </a:xfrm>
        </p:spPr>
      </p:pic>
      <p:sp>
        <p:nvSpPr>
          <p:cNvPr id="4" name="Rectangle 3"/>
          <p:cNvSpPr/>
          <p:nvPr/>
        </p:nvSpPr>
        <p:spPr>
          <a:xfrm>
            <a:off x="-4402"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219940" y="-739442"/>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5" name="Oval 14"/>
          <p:cNvSpPr/>
          <p:nvPr/>
        </p:nvSpPr>
        <p:spPr>
          <a:xfrm>
            <a:off x="1219940" y="-739442"/>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6" name="Oval 15"/>
          <p:cNvSpPr/>
          <p:nvPr/>
        </p:nvSpPr>
        <p:spPr>
          <a:xfrm>
            <a:off x="1219940" y="-739442"/>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0" name="Oval 9"/>
          <p:cNvSpPr/>
          <p:nvPr/>
        </p:nvSpPr>
        <p:spPr>
          <a:xfrm>
            <a:off x="5907636" y="3213971"/>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1" name="Oval 10"/>
          <p:cNvSpPr/>
          <p:nvPr/>
        </p:nvSpPr>
        <p:spPr>
          <a:xfrm>
            <a:off x="5907636" y="3213971"/>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2" name="Oval 11"/>
          <p:cNvSpPr/>
          <p:nvPr/>
        </p:nvSpPr>
        <p:spPr>
          <a:xfrm>
            <a:off x="5907636" y="3213971"/>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46" name="Rectangle 45"/>
          <p:cNvSpPr/>
          <p:nvPr/>
        </p:nvSpPr>
        <p:spPr>
          <a:xfrm flipH="1">
            <a:off x="7911255" y="4253574"/>
            <a:ext cx="3636179" cy="704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pPr>
            <a:r>
              <a:rPr lang="en-US" sz="2800" dirty="0">
                <a:gradFill>
                  <a:gsLst>
                    <a:gs pos="0">
                      <a:srgbClr val="75D1FF">
                        <a:lumMod val="5000"/>
                        <a:lumOff val="95000"/>
                      </a:srgbClr>
                    </a:gs>
                    <a:gs pos="100000">
                      <a:srgbClr val="FFFFFF"/>
                    </a:gs>
                  </a:gsLst>
                  <a:lin ang="5400000" scaled="1"/>
                </a:gradFill>
              </a:rPr>
              <a:t>what you need to know</a:t>
            </a:r>
          </a:p>
        </p:txBody>
      </p:sp>
      <p:sp>
        <p:nvSpPr>
          <p:cNvPr id="9" name="Title 6"/>
          <p:cNvSpPr txBox="1">
            <a:spLocks/>
          </p:cNvSpPr>
          <p:nvPr/>
        </p:nvSpPr>
        <p:spPr>
          <a:xfrm>
            <a:off x="1679958" y="3280602"/>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7" name="Title 6"/>
          <p:cNvSpPr>
            <a:spLocks noGrp="1"/>
          </p:cNvSpPr>
          <p:nvPr>
            <p:ph type="ctrTitle"/>
          </p:nvPr>
        </p:nvSpPr>
        <p:spPr>
          <a:xfrm>
            <a:off x="687848" y="2461200"/>
            <a:ext cx="9824194" cy="1089529"/>
          </a:xfrm>
        </p:spPr>
        <p:txBody>
          <a:bodyPr/>
          <a:lstStyle/>
          <a:p>
            <a:r>
              <a:rPr lang="en-US" sz="7200" dirty="0"/>
              <a:t>RISK MANAGEMENT</a:t>
            </a:r>
          </a:p>
        </p:txBody>
      </p:sp>
      <p:sp>
        <p:nvSpPr>
          <p:cNvPr id="8" name="Text Placeholder 7"/>
          <p:cNvSpPr>
            <a:spLocks noGrp="1"/>
          </p:cNvSpPr>
          <p:nvPr>
            <p:ph type="body" sz="quarter" idx="13"/>
          </p:nvPr>
        </p:nvSpPr>
        <p:spPr>
          <a:xfrm>
            <a:off x="1389975" y="3321946"/>
            <a:ext cx="7107653" cy="1200329"/>
          </a:xfrm>
        </p:spPr>
        <p:txBody>
          <a:bodyPr/>
          <a:lstStyle/>
          <a:p>
            <a:r>
              <a:rPr lang="en-US" sz="4000" dirty="0"/>
              <a:t>For Virginia Master Naturalist Volunteers </a:t>
            </a: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kern="0" dirty="0">
              <a:solidFill>
                <a:sysClr val="windowText" lastClr="000000"/>
              </a:solidFill>
            </a:endParaRPr>
          </a:p>
        </p:txBody>
      </p:sp>
      <p:sp>
        <p:nvSpPr>
          <p:cNvPr id="3" name="Slide Number Placeholder 2"/>
          <p:cNvSpPr>
            <a:spLocks noGrp="1"/>
          </p:cNvSpPr>
          <p:nvPr>
            <p:ph type="sldNum" sz="quarter" idx="12"/>
          </p:nvPr>
        </p:nvSpPr>
        <p:spPr/>
        <p:txBody>
          <a:bodyPr/>
          <a:lstStyle/>
          <a:p>
            <a:fld id="{5AE1514C-5E56-4738-A1FF-4B1CFD2A3E36}" type="slidenum">
              <a:rPr lang="en-US" smtClean="0"/>
              <a:t>1</a:t>
            </a:fld>
            <a:endParaRPr lang="en-US" dirty="0"/>
          </a:p>
        </p:txBody>
      </p:sp>
      <p:pic>
        <p:nvPicPr>
          <p:cNvPr id="22" name="Picture 21" descr="A close up of a logo&#10;&#10;Description automatically generated">
            <a:extLst>
              <a:ext uri="{FF2B5EF4-FFF2-40B4-BE49-F238E27FC236}">
                <a16:creationId xmlns:a16="http://schemas.microsoft.com/office/drawing/2014/main" id="{5352E46A-FBF4-8E4B-B5C3-5F55D14E6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13" y="342243"/>
            <a:ext cx="1559760" cy="1205268"/>
          </a:xfrm>
          <a:prstGeom prst="rect">
            <a:avLst/>
          </a:prstGeom>
        </p:spPr>
      </p:pic>
      <p:sp>
        <p:nvSpPr>
          <p:cNvPr id="2" name="TextBox 1">
            <a:extLst>
              <a:ext uri="{FF2B5EF4-FFF2-40B4-BE49-F238E27FC236}">
                <a16:creationId xmlns:a16="http://schemas.microsoft.com/office/drawing/2014/main" id="{19FAC69A-BA49-9448-A6B6-CA39E4D0CDEF}"/>
              </a:ext>
            </a:extLst>
          </p:cNvPr>
          <p:cNvSpPr txBox="1"/>
          <p:nvPr/>
        </p:nvSpPr>
        <p:spPr>
          <a:xfrm>
            <a:off x="-21690" y="6581001"/>
            <a:ext cx="1559760" cy="276999"/>
          </a:xfrm>
          <a:prstGeom prst="rect">
            <a:avLst/>
          </a:prstGeom>
          <a:noFill/>
        </p:spPr>
        <p:txBody>
          <a:bodyPr wrap="square" rtlCol="0">
            <a:spAutoFit/>
          </a:bodyPr>
          <a:lstStyle/>
          <a:p>
            <a:r>
              <a:rPr lang="en-US" sz="1200" dirty="0"/>
              <a:t>John Stanley</a:t>
            </a:r>
          </a:p>
        </p:txBody>
      </p:sp>
    </p:spTree>
    <p:extLst>
      <p:ext uri="{BB962C8B-B14F-4D97-AF65-F5344CB8AC3E}">
        <p14:creationId xmlns:p14="http://schemas.microsoft.com/office/powerpoint/2010/main" val="1803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125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1250"/>
                            </p:stCondLst>
                            <p:childTnLst>
                              <p:par>
                                <p:cTn id="57" presetID="2" presetClass="entr" presetSubtype="1"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650" fill="hold"/>
                                        <p:tgtEl>
                                          <p:spTgt spid="46"/>
                                        </p:tgtEl>
                                        <p:attrNameLst>
                                          <p:attrName>ppt_x</p:attrName>
                                        </p:attrNameLst>
                                      </p:cBhvr>
                                      <p:tavLst>
                                        <p:tav tm="0">
                                          <p:val>
                                            <p:strVal val="#ppt_x"/>
                                          </p:val>
                                        </p:tav>
                                        <p:tav tm="100000">
                                          <p:val>
                                            <p:strVal val="#ppt_x"/>
                                          </p:val>
                                        </p:tav>
                                      </p:tavLst>
                                    </p:anim>
                                    <p:anim calcmode="lin" valueType="num">
                                      <p:cBhvr additive="base">
                                        <p:cTn id="60" dur="6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46"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317623-2458-404D-9E0F-5C8863ED1F9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29AF695-180D-CF43-9A45-0502CD1A295D}"/>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3BA0A2A7-E5A0-5146-B602-16169A95393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1456F8A-9D94-FC4F-A132-7D5EDC579482}"/>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90453C3F-EDE6-5D41-95DE-F6E0E2891E52}"/>
              </a:ext>
            </a:extLst>
          </p:cNvPr>
          <p:cNvSpPr>
            <a:spLocks noGrp="1"/>
          </p:cNvSpPr>
          <p:nvPr>
            <p:ph type="body" sz="quarter" idx="13"/>
          </p:nvPr>
        </p:nvSpPr>
        <p:spPr/>
        <p:txBody>
          <a:bodyPr/>
          <a:lstStyle/>
          <a:p>
            <a:endParaRPr lang="en-US"/>
          </a:p>
        </p:txBody>
      </p:sp>
      <p:pic>
        <p:nvPicPr>
          <p:cNvPr id="8" name="Picture 7" descr="A group of people sitting at a picnic table&#10;&#10;Description automatically generated">
            <a:extLst>
              <a:ext uri="{FF2B5EF4-FFF2-40B4-BE49-F238E27FC236}">
                <a16:creationId xmlns:a16="http://schemas.microsoft.com/office/drawing/2014/main" id="{55C9E99B-9809-0141-9B59-549E924551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1999" cy="6859981"/>
          </a:xfrm>
          <a:prstGeom prst="rect">
            <a:avLst/>
          </a:prstGeom>
        </p:spPr>
      </p:pic>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4256916"/>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PLAN AHEAD AND PREPARE</a:t>
            </a:r>
          </a:p>
        </p:txBody>
      </p:sp>
      <p:sp>
        <p:nvSpPr>
          <p:cNvPr id="10" name="TextBox 9">
            <a:extLst>
              <a:ext uri="{FF2B5EF4-FFF2-40B4-BE49-F238E27FC236}">
                <a16:creationId xmlns:a16="http://schemas.microsoft.com/office/drawing/2014/main" id="{6998D269-E013-CD40-9667-CBF1B79C2764}"/>
              </a:ext>
            </a:extLst>
          </p:cNvPr>
          <p:cNvSpPr txBox="1"/>
          <p:nvPr/>
        </p:nvSpPr>
        <p:spPr>
          <a:xfrm>
            <a:off x="11200003" y="6532964"/>
            <a:ext cx="1559760" cy="276999"/>
          </a:xfrm>
          <a:prstGeom prst="rect">
            <a:avLst/>
          </a:prstGeom>
          <a:noFill/>
        </p:spPr>
        <p:txBody>
          <a:bodyPr wrap="square" rtlCol="0">
            <a:spAutoFit/>
          </a:bodyPr>
          <a:lstStyle/>
          <a:p>
            <a:r>
              <a:rPr lang="en-US" sz="1200" dirty="0">
                <a:solidFill>
                  <a:schemeClr val="bg1"/>
                </a:solidFill>
              </a:rPr>
              <a:t>Terri </a:t>
            </a:r>
            <a:r>
              <a:rPr lang="en-US" sz="1200" dirty="0" err="1">
                <a:solidFill>
                  <a:schemeClr val="bg1"/>
                </a:solidFill>
              </a:rPr>
              <a:t>Keffert</a:t>
            </a:r>
            <a:endParaRPr lang="en-US" sz="1200" dirty="0">
              <a:solidFill>
                <a:schemeClr val="bg1"/>
              </a:solidFill>
            </a:endParaRPr>
          </a:p>
        </p:txBody>
      </p:sp>
    </p:spTree>
    <p:extLst>
      <p:ext uri="{BB962C8B-B14F-4D97-AF65-F5344CB8AC3E}">
        <p14:creationId xmlns:p14="http://schemas.microsoft.com/office/powerpoint/2010/main" val="10988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200F1C-4D9F-2247-A1FD-3637069E63D4}"/>
              </a:ext>
            </a:extLst>
          </p:cNvPr>
          <p:cNvSpPr txBox="1"/>
          <p:nvPr/>
        </p:nvSpPr>
        <p:spPr>
          <a:xfrm>
            <a:off x="8784771" y="2628900"/>
            <a:ext cx="3407229" cy="3510643"/>
          </a:xfrm>
          <a:prstGeom prst="rect">
            <a:avLst/>
          </a:prstGeom>
          <a:solidFill>
            <a:srgbClr val="FFFF00"/>
          </a:solidFill>
        </p:spPr>
        <p:txBody>
          <a:bodyPr wrap="square" rtlCol="0">
            <a:spAutoFit/>
          </a:bodyPr>
          <a:lstStyle/>
          <a:p>
            <a:endParaRPr lang="en-US" dirty="0"/>
          </a:p>
        </p:txBody>
      </p:sp>
      <p:graphicFrame>
        <p:nvGraphicFramePr>
          <p:cNvPr id="7" name="Diagram 6">
            <a:extLst>
              <a:ext uri="{FF2B5EF4-FFF2-40B4-BE49-F238E27FC236}">
                <a16:creationId xmlns:a16="http://schemas.microsoft.com/office/drawing/2014/main" id="{84F2C43F-A79C-7A40-B053-14E3A0037B50}"/>
              </a:ext>
            </a:extLst>
          </p:cNvPr>
          <p:cNvGraphicFramePr/>
          <p:nvPr>
            <p:extLst>
              <p:ext uri="{D42A27DB-BD31-4B8C-83A1-F6EECF244321}">
                <p14:modId xmlns:p14="http://schemas.microsoft.com/office/powerpoint/2010/main" val="3793579873"/>
              </p:ext>
            </p:extLst>
          </p:nvPr>
        </p:nvGraphicFramePr>
        <p:xfrm>
          <a:off x="999980" y="351846"/>
          <a:ext cx="11897360" cy="636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9A7159B8-E968-954D-9783-786102A3B44F}"/>
              </a:ext>
            </a:extLst>
          </p:cNvPr>
          <p:cNvSpPr/>
          <p:nvPr/>
        </p:nvSpPr>
        <p:spPr>
          <a:xfrm>
            <a:off x="129519" y="-1100375"/>
            <a:ext cx="2749483"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6298D8B-9D97-1543-B3A8-CF7F6110890A}"/>
              </a:ext>
            </a:extLst>
          </p:cNvPr>
          <p:cNvSpPr>
            <a:spLocks noGrp="1"/>
          </p:cNvSpPr>
          <p:nvPr>
            <p:ph type="title"/>
          </p:nvPr>
        </p:nvSpPr>
        <p:spPr>
          <a:xfrm>
            <a:off x="316321" y="40792"/>
            <a:ext cx="2375877" cy="914096"/>
          </a:xfrm>
        </p:spPr>
        <p:txBody>
          <a:bodyPr/>
          <a:lstStyle/>
          <a:p>
            <a:r>
              <a:rPr lang="en-US" dirty="0">
                <a:solidFill>
                  <a:schemeClr val="bg1"/>
                </a:solidFill>
              </a:rPr>
              <a:t>PREPARE</a:t>
            </a:r>
          </a:p>
        </p:txBody>
      </p:sp>
    </p:spTree>
    <p:extLst>
      <p:ext uri="{BB962C8B-B14F-4D97-AF65-F5344CB8AC3E}">
        <p14:creationId xmlns:p14="http://schemas.microsoft.com/office/powerpoint/2010/main" val="42209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33ED8E3D-1A9B-F845-9879-4CCA70C53A1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E01FE664-9D5E-7042-AC54-9B868985F35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1574DFC7-28F0-8142-A29E-01B39CF48C4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EEBE86C1-18BC-0E4E-9285-58E1B1416D3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10FD0021-201B-B040-B066-4B7BFBDC5113}"/>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40ADDE59-0DE7-CC4B-8575-DA955A772A5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9555938C-0EE2-3C4E-8C63-FDEFB77CBA8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96AA3538-66B6-C743-86D9-1398D7BD9401}"/>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9CB005FA-BCEC-B645-9E4E-384C97B7B96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55ABCB98-5696-8642-B501-9B3546EA02F1}"/>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B54C4285-F6FC-C445-A7A0-42969F1953D5}"/>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graphicEl>
                                              <a:dgm id="{9A0A5E92-90A5-4D41-9AFE-018F84E37D38}"/>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graphicEl>
                                              <a:dgm id="{78F096FE-DC51-A24C-A6C3-9BD738D3AD3B}"/>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F7A28BFD-DDDB-D94E-BE12-AB02B42918C3}"/>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graphicEl>
                                              <a:dgm id="{A934716C-CC30-F747-8F10-5988F3C8A800}"/>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graphicEl>
                                              <a:dgm id="{AB2A742B-655A-FE42-A1AC-321EBF3D8836}"/>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graphicEl>
                                              <a:dgm id="{F513ED7B-3B65-BF4A-B7D4-026586E47D7A}"/>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graphicEl>
                                              <a:dgm id="{38B1184D-033D-4449-A829-B7A2ECF78BB7}"/>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graphicEl>
                                              <a:dgm id="{8ABEFCCD-5683-2B4E-8177-4EEA1EE2A217}"/>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graphicEl>
                                              <a:dgm id="{7BB4D64B-2DE9-4748-A88C-235652806BE3}"/>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graphicEl>
                                              <a:dgm id="{9C967BA4-A441-D846-B5F0-8C0028E76B89}"/>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
                                            <p:graphicEl>
                                              <a:dgm id="{81DE2868-98BD-B548-9FEC-4A6BD63A9440}"/>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graphicEl>
                                              <a:dgm id="{B68DA9E4-20F6-7E41-BC91-088BA91F3CF0}"/>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7"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04800" y="2598129"/>
            <a:ext cx="3714704" cy="2024144"/>
          </a:xfrm>
        </p:spPr>
        <p:txBody>
          <a:bodyPr/>
          <a:lstStyle/>
          <a:p>
            <a:pPr>
              <a:spcAft>
                <a:spcPts val="2400"/>
              </a:spcAft>
            </a:pPr>
            <a:r>
              <a:rPr lang="en-US" dirty="0"/>
              <a:t>Review project information.</a:t>
            </a:r>
          </a:p>
          <a:p>
            <a:pPr lvl="1"/>
            <a:r>
              <a:rPr lang="en-US" dirty="0"/>
              <a:t>What risks and safety procedures are already documented?  Plan to follow those.</a:t>
            </a:r>
          </a:p>
        </p:txBody>
      </p:sp>
      <p:sp>
        <p:nvSpPr>
          <p:cNvPr id="11" name="Content Placeholder 10"/>
          <p:cNvSpPr>
            <a:spLocks noGrp="1"/>
          </p:cNvSpPr>
          <p:nvPr>
            <p:ph idx="14"/>
          </p:nvPr>
        </p:nvSpPr>
        <p:spPr>
          <a:xfrm>
            <a:off x="4168631" y="2598129"/>
            <a:ext cx="3840480" cy="1691745"/>
          </a:xfrm>
        </p:spPr>
        <p:txBody>
          <a:bodyPr/>
          <a:lstStyle/>
          <a:p>
            <a:pPr>
              <a:spcAft>
                <a:spcPts val="2400"/>
              </a:spcAft>
            </a:pPr>
            <a:r>
              <a:rPr lang="en-US" dirty="0"/>
              <a:t>Imagine other risks.</a:t>
            </a:r>
          </a:p>
          <a:p>
            <a:pPr lvl="1"/>
            <a:br>
              <a:rPr lang="en-US" dirty="0"/>
            </a:br>
            <a:r>
              <a:rPr lang="en-US" dirty="0"/>
              <a:t>What are other possible risks that may not have been documented?  </a:t>
            </a:r>
          </a:p>
        </p:txBody>
      </p:sp>
      <p:sp>
        <p:nvSpPr>
          <p:cNvPr id="18" name="Content Placeholder 17"/>
          <p:cNvSpPr>
            <a:spLocks noGrp="1"/>
          </p:cNvSpPr>
          <p:nvPr>
            <p:ph idx="15"/>
          </p:nvPr>
        </p:nvSpPr>
        <p:spPr>
          <a:xfrm>
            <a:off x="8158239" y="2598129"/>
            <a:ext cx="3773077" cy="2024144"/>
          </a:xfrm>
        </p:spPr>
        <p:txBody>
          <a:bodyPr/>
          <a:lstStyle/>
          <a:p>
            <a:pPr>
              <a:spcAft>
                <a:spcPts val="2400"/>
              </a:spcAft>
            </a:pPr>
            <a:r>
              <a:rPr lang="en-US" dirty="0"/>
              <a:t>Identify risk management strategies.</a:t>
            </a:r>
          </a:p>
          <a:p>
            <a:pPr lvl="1"/>
            <a:r>
              <a:rPr lang="en-US" dirty="0"/>
              <a:t>Make a plan to address all the risks you have identified the best you can.</a:t>
            </a:r>
          </a:p>
        </p:txBody>
      </p:sp>
      <p:sp>
        <p:nvSpPr>
          <p:cNvPr id="14" name="Title 1"/>
          <p:cNvSpPr>
            <a:spLocks noGrp="1"/>
          </p:cNvSpPr>
          <p:nvPr>
            <p:ph type="title"/>
          </p:nvPr>
        </p:nvSpPr>
        <p:spPr/>
        <p:txBody>
          <a:bodyPr/>
          <a:lstStyle/>
          <a:p>
            <a:r>
              <a:rPr lang="en-US" dirty="0"/>
              <a:t>PREPARE</a:t>
            </a:r>
          </a:p>
        </p:txBody>
      </p:sp>
      <p:sp>
        <p:nvSpPr>
          <p:cNvPr id="6" name="Text Placeholder 5"/>
          <p:cNvSpPr>
            <a:spLocks noGrp="1"/>
          </p:cNvSpPr>
          <p:nvPr>
            <p:ph type="body" sz="quarter" idx="16"/>
          </p:nvPr>
        </p:nvSpPr>
        <p:spPr>
          <a:xfrm>
            <a:off x="2879003" y="419101"/>
            <a:ext cx="9084399" cy="424732"/>
          </a:xfrm>
        </p:spPr>
        <p:txBody>
          <a:bodyPr/>
          <a:lstStyle/>
          <a:p>
            <a:r>
              <a:rPr lang="en-US" dirty="0"/>
              <a:t>Brainstorm….What could go wrong?</a:t>
            </a:r>
          </a:p>
        </p:txBody>
      </p:sp>
      <p:sp>
        <p:nvSpPr>
          <p:cNvPr id="9" name="Rectangle 8"/>
          <p:cNvSpPr/>
          <p:nvPr/>
        </p:nvSpPr>
        <p:spPr>
          <a:xfrm>
            <a:off x="4375511" y="3382067"/>
            <a:ext cx="33832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386839" y="3382067"/>
            <a:ext cx="33832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35056" y="3382067"/>
            <a:ext cx="338328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41"/>
          <p:cNvSpPr>
            <a:spLocks noGrp="1"/>
          </p:cNvSpPr>
          <p:nvPr>
            <p:ph type="sldNum" sz="quarter" idx="4"/>
          </p:nvPr>
        </p:nvSpPr>
        <p:spPr>
          <a:xfrm>
            <a:off x="11432913" y="6316156"/>
            <a:ext cx="498403" cy="365125"/>
          </a:xfrm>
        </p:spPr>
        <p:txBody>
          <a:bodyPr/>
          <a:lstStyle/>
          <a:p>
            <a:fld id="{5AE1514C-5E56-4738-A1FF-4B1CFD2A3E36}" type="slidenum">
              <a:rPr lang="en-US" smtClean="0"/>
              <a:t>12</a:t>
            </a:fld>
            <a:endParaRPr lang="en-US" dirty="0"/>
          </a:p>
        </p:txBody>
      </p:sp>
    </p:spTree>
    <p:extLst>
      <p:ext uri="{BB962C8B-B14F-4D97-AF65-F5344CB8AC3E}">
        <p14:creationId xmlns:p14="http://schemas.microsoft.com/office/powerpoint/2010/main" val="9891240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8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8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8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13932 -4.44444E-6 L 1.04167E-6 -4.44444E-6 " pathEditMode="relative" rAng="0" ptsTypes="AA">
                                      <p:cBhvr>
                                        <p:cTn id="16" dur="500" fill="hold"/>
                                        <p:tgtEl>
                                          <p:spTgt spid="13"/>
                                        </p:tgtEl>
                                        <p:attrNameLst>
                                          <p:attrName>ppt_x</p:attrName>
                                          <p:attrName>ppt_y</p:attrName>
                                        </p:attrNameLst>
                                      </p:cBhvr>
                                      <p:rCtr x="6966" y="0"/>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8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800" fill="hold"/>
                                        <p:tgtEl>
                                          <p:spTgt spid="11">
                                            <p:txEl>
                                              <p:pRg st="0" end="0"/>
                                            </p:txEl>
                                          </p:spTgt>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63" presetClass="path" presetSubtype="0" accel="50000" decel="50000" fill="hold" grpId="1" nodeType="withEffect">
                                  <p:stCondLst>
                                    <p:cond delay="0"/>
                                  </p:stCondLst>
                                  <p:childTnLst>
                                    <p:animMotion origin="layout" path="M -0.13933 -4.44444E-6 L 3.95833E-6 -4.44444E-6 " pathEditMode="relative" rAng="0" ptsTypes="AA">
                                      <p:cBhvr>
                                        <p:cTn id="26" dur="500" fill="hold"/>
                                        <p:tgtEl>
                                          <p:spTgt spid="9"/>
                                        </p:tgtEl>
                                        <p:attrNameLst>
                                          <p:attrName>ppt_x</p:attrName>
                                          <p:attrName>ppt_y</p:attrName>
                                        </p:attrNameLst>
                                      </p:cBhvr>
                                      <p:rCtr x="6966" y="0"/>
                                    </p:animMotion>
                                  </p:childTnLst>
                                </p:cTn>
                              </p:par>
                              <p:par>
                                <p:cTn id="27" presetID="2" presetClass="entr" presetSubtype="4" decel="100000"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additive="base">
                                        <p:cTn id="29" dur="8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0" dur="8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 calcmode="lin" valueType="num">
                                      <p:cBhvr additive="base">
                                        <p:cTn id="35" dur="8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6" dur="800" fill="hold"/>
                                        <p:tgtEl>
                                          <p:spTgt spid="18">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 calcmode="lin" valueType="num">
                                      <p:cBhvr additive="base">
                                        <p:cTn id="39" dur="8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40" dur="800" fill="hold"/>
                                        <p:tgtEl>
                                          <p:spTgt spid="18">
                                            <p:txEl>
                                              <p:pRg st="1" end="1"/>
                                            </p:txEl>
                                          </p:spTgt>
                                        </p:tgtEl>
                                        <p:attrNameLst>
                                          <p:attrName>ppt_y</p:attrName>
                                        </p:attrNameLst>
                                      </p:cBhvr>
                                      <p:tavLst>
                                        <p:tav tm="0">
                                          <p:val>
                                            <p:strVal val="1+#ppt_h/2"/>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63" presetClass="path" presetSubtype="0" accel="50000" decel="50000" fill="hold" grpId="1" nodeType="withEffect">
                                  <p:stCondLst>
                                    <p:cond delay="0"/>
                                  </p:stCondLst>
                                  <p:childTnLst>
                                    <p:animMotion origin="layout" path="M -0.13932 -4.44444E-6 L -2.5E-6 -4.44444E-6 " pathEditMode="relative" rAng="0" ptsTypes="AA">
                                      <p:cBhvr>
                                        <p:cTn id="44" dur="500" fill="hold"/>
                                        <p:tgtEl>
                                          <p:spTgt spid="15"/>
                                        </p:tgtEl>
                                        <p:attrNameLst>
                                          <p:attrName>ppt_x</p:attrName>
                                          <p:attrName>ppt_y</p:attrName>
                                        </p:attrNameLst>
                                      </p:cBhvr>
                                      <p:rCtr x="69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8" grpId="0" uiExpand="1" build="p"/>
      <p:bldP spid="9" grpId="0" animBg="1"/>
      <p:bldP spid="9" grpId="1" animBg="1"/>
      <p:bldP spid="15" grpId="0" animBg="1"/>
      <p:bldP spid="15" grpId="1"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CBBECE-DA19-FF4A-9376-7CC5CB2D91DE}"/>
              </a:ext>
            </a:extLst>
          </p:cNvPr>
          <p:cNvSpPr>
            <a:spLocks noGrp="1"/>
          </p:cNvSpPr>
          <p:nvPr>
            <p:ph type="body" sz="quarter" idx="10"/>
          </p:nvPr>
        </p:nvSpPr>
        <p:spPr>
          <a:xfrm>
            <a:off x="313895" y="3174881"/>
            <a:ext cx="4566001" cy="867930"/>
          </a:xfrm>
        </p:spPr>
        <p:txBody>
          <a:bodyPr/>
          <a:lstStyle/>
          <a:p>
            <a:r>
              <a:rPr lang="en-US" dirty="0">
                <a:solidFill>
                  <a:schemeClr val="tx2">
                    <a:lumMod val="75000"/>
                  </a:schemeClr>
                </a:solidFill>
              </a:rPr>
              <a:t>Use these resources to help you plan ahead and prepare!</a:t>
            </a:r>
          </a:p>
        </p:txBody>
      </p:sp>
      <p:sp>
        <p:nvSpPr>
          <p:cNvPr id="3" name="Text Placeholder 2">
            <a:extLst>
              <a:ext uri="{FF2B5EF4-FFF2-40B4-BE49-F238E27FC236}">
                <a16:creationId xmlns:a16="http://schemas.microsoft.com/office/drawing/2014/main" id="{C99BEDB2-551B-274A-8C77-A9981843A3A8}"/>
              </a:ext>
            </a:extLst>
          </p:cNvPr>
          <p:cNvSpPr>
            <a:spLocks noGrp="1"/>
          </p:cNvSpPr>
          <p:nvPr>
            <p:ph type="body" sz="quarter" idx="11"/>
          </p:nvPr>
        </p:nvSpPr>
        <p:spPr>
          <a:xfrm>
            <a:off x="5740665" y="2464943"/>
            <a:ext cx="5860053" cy="2287806"/>
          </a:xfrm>
          <a:solidFill>
            <a:schemeClr val="accent1"/>
          </a:solidFill>
        </p:spPr>
        <p:txBody>
          <a:bodyPr/>
          <a:lstStyle/>
          <a:p>
            <a:pPr marL="342900" indent="-342900">
              <a:buFont typeface="Arial" panose="020B0604020202020204" pitchFamily="34" charset="0"/>
              <a:buChar char="•"/>
            </a:pPr>
            <a:r>
              <a:rPr lang="en-US" sz="2800" dirty="0"/>
              <a:t>Risk Management Planning Worksheet</a:t>
            </a:r>
          </a:p>
          <a:p>
            <a:pPr marL="342900" indent="-342900">
              <a:buFont typeface="Arial" panose="020B0604020202020204" pitchFamily="34" charset="0"/>
              <a:buChar char="•"/>
            </a:pPr>
            <a:r>
              <a:rPr lang="en-US" sz="2800" dirty="0"/>
              <a:t>Risk Identification Worksheet</a:t>
            </a:r>
          </a:p>
          <a:p>
            <a:pPr marL="342900" indent="-342900">
              <a:buFont typeface="Arial" panose="020B0604020202020204" pitchFamily="34" charset="0"/>
              <a:buChar char="•"/>
            </a:pPr>
            <a:r>
              <a:rPr lang="en-US" sz="2800" dirty="0"/>
              <a:t>Field Work Risk Management Checklist</a:t>
            </a:r>
          </a:p>
        </p:txBody>
      </p:sp>
      <p:sp>
        <p:nvSpPr>
          <p:cNvPr id="4" name="Slide Number Placeholder 3">
            <a:extLst>
              <a:ext uri="{FF2B5EF4-FFF2-40B4-BE49-F238E27FC236}">
                <a16:creationId xmlns:a16="http://schemas.microsoft.com/office/drawing/2014/main" id="{57216DD6-C5E8-6640-AA62-2A05153F1D02}"/>
              </a:ext>
            </a:extLst>
          </p:cNvPr>
          <p:cNvSpPr>
            <a:spLocks noGrp="1"/>
          </p:cNvSpPr>
          <p:nvPr>
            <p:ph type="sldNum" sz="quarter" idx="4"/>
          </p:nvPr>
        </p:nvSpPr>
        <p:spPr/>
        <p:txBody>
          <a:bodyPr/>
          <a:lstStyle/>
          <a:p>
            <a:fld id="{5AE1514C-5E56-4738-A1FF-4B1CFD2A3E36}" type="slidenum">
              <a:rPr lang="en-US" smtClean="0"/>
              <a:pPr/>
              <a:t>13</a:t>
            </a:fld>
            <a:endParaRPr lang="en-US" dirty="0"/>
          </a:p>
        </p:txBody>
      </p:sp>
      <p:sp>
        <p:nvSpPr>
          <p:cNvPr id="5" name="Title 4">
            <a:extLst>
              <a:ext uri="{FF2B5EF4-FFF2-40B4-BE49-F238E27FC236}">
                <a16:creationId xmlns:a16="http://schemas.microsoft.com/office/drawing/2014/main" id="{C49781F2-BA19-7144-9D30-ACE8D150D876}"/>
              </a:ext>
            </a:extLst>
          </p:cNvPr>
          <p:cNvSpPr>
            <a:spLocks noGrp="1"/>
          </p:cNvSpPr>
          <p:nvPr>
            <p:ph type="title"/>
          </p:nvPr>
        </p:nvSpPr>
        <p:spPr>
          <a:xfrm>
            <a:off x="555244" y="2"/>
            <a:ext cx="4083304" cy="1357295"/>
          </a:xfrm>
        </p:spPr>
        <p:txBody>
          <a:bodyPr/>
          <a:lstStyle/>
          <a:p>
            <a:pPr algn="ctr"/>
            <a:r>
              <a:rPr lang="en-US" dirty="0"/>
              <a:t>PLANNING</a:t>
            </a:r>
            <a:br>
              <a:rPr lang="en-US" dirty="0"/>
            </a:br>
            <a:r>
              <a:rPr lang="en-US" dirty="0"/>
              <a:t>RESOURCES</a:t>
            </a:r>
          </a:p>
        </p:txBody>
      </p:sp>
      <p:sp>
        <p:nvSpPr>
          <p:cNvPr id="10" name="Text Placeholder 1">
            <a:extLst>
              <a:ext uri="{FF2B5EF4-FFF2-40B4-BE49-F238E27FC236}">
                <a16:creationId xmlns:a16="http://schemas.microsoft.com/office/drawing/2014/main" id="{84295097-6F38-2045-8B9C-DE59C24C7FB3}"/>
              </a:ext>
            </a:extLst>
          </p:cNvPr>
          <p:cNvSpPr txBox="1">
            <a:spLocks/>
          </p:cNvSpPr>
          <p:nvPr/>
        </p:nvSpPr>
        <p:spPr>
          <a:xfrm>
            <a:off x="108011" y="5903484"/>
            <a:ext cx="11975977" cy="800219"/>
          </a:xfrm>
          <a:prstGeom prst="rect">
            <a:avLst/>
          </a:prstGeom>
        </p:spPr>
        <p:txBody>
          <a:bodyPr vert="horz" wrap="square" lIns="91440" tIns="45720" rIns="91440" bIns="45720" rtlCol="0">
            <a:spAutoFit/>
          </a:bodyPr>
          <a:lstStyle>
            <a:lvl1pPr marL="0" marR="0" indent="0" algn="l" defTabSz="914344"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lgn="l" defTabSz="914377" rtl="0" eaLnBrk="1" latinLnBrk="0" hangingPunct="1">
              <a:lnSpc>
                <a:spcPct val="90000"/>
              </a:lnSpc>
              <a:spcBef>
                <a:spcPts val="500"/>
              </a:spcBef>
              <a:buFont typeface="Arial" panose="020B0604020202020204" pitchFamily="34" charset="0"/>
              <a:buNone/>
              <a:defRPr sz="1961" kern="1200">
                <a:solidFill>
                  <a:schemeClr val="tx1">
                    <a:lumMod val="65000"/>
                    <a:lumOff val="35000"/>
                  </a:schemeClr>
                </a:solidFill>
                <a:latin typeface="+mn-lt"/>
                <a:ea typeface="+mn-ea"/>
                <a:cs typeface="+mn-cs"/>
              </a:defRPr>
            </a:lvl2pPr>
            <a:lvl3pPr marL="227204" indent="0" algn="l" defTabSz="914377" rtl="0" eaLnBrk="1" latinLnBrk="0" hangingPunct="1">
              <a:lnSpc>
                <a:spcPct val="90000"/>
              </a:lnSpc>
              <a:spcBef>
                <a:spcPts val="1200"/>
              </a:spcBef>
              <a:spcAft>
                <a:spcPts val="1200"/>
              </a:spcAft>
              <a:buFont typeface="Arial" panose="020B0604020202020204" pitchFamily="34" charset="0"/>
              <a:buNone/>
              <a:tabLst/>
              <a:defRPr sz="1961" b="1" kern="1200">
                <a:solidFill>
                  <a:schemeClr val="tx2"/>
                </a:solidFill>
                <a:latin typeface="+mn-lt"/>
                <a:ea typeface="+mn-ea"/>
                <a:cs typeface="+mn-cs"/>
              </a:defRPr>
            </a:lvl3pPr>
            <a:lvl4pPr marL="451295" indent="0" algn="l"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672274" indent="0" algn="l" defTabSz="914377" rtl="0" eaLnBrk="1" latinLnBrk="0" hangingPunct="1">
              <a:lnSpc>
                <a:spcPct val="90000"/>
              </a:lnSpc>
              <a:spcBef>
                <a:spcPts val="0"/>
              </a:spcBef>
              <a:spcAft>
                <a:spcPts val="1200"/>
              </a:spcAft>
              <a:buFont typeface="Arial" panose="020B0604020202020204" pitchFamily="34" charset="0"/>
              <a:buNone/>
              <a:tabLst/>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tx2">
                    <a:lumMod val="75000"/>
                  </a:schemeClr>
                </a:solidFill>
              </a:rPr>
              <a:t>All are found in the “Safety and Risk Management for VMN Volunteers” document, available at:</a:t>
            </a:r>
          </a:p>
          <a:p>
            <a:pPr algn="ctr"/>
            <a:r>
              <a:rPr lang="en-US" sz="2000" dirty="0">
                <a:solidFill>
                  <a:schemeClr val="tx2">
                    <a:lumMod val="75000"/>
                  </a:schemeClr>
                </a:solidFill>
              </a:rPr>
              <a:t>http://</a:t>
            </a:r>
            <a:r>
              <a:rPr lang="en-US" sz="2000" dirty="0" err="1">
                <a:solidFill>
                  <a:schemeClr val="tx2">
                    <a:lumMod val="75000"/>
                  </a:schemeClr>
                </a:solidFill>
              </a:rPr>
              <a:t>www.virginiamasternaturalist.org</a:t>
            </a:r>
            <a:r>
              <a:rPr lang="en-US" sz="2000" dirty="0">
                <a:solidFill>
                  <a:schemeClr val="tx2">
                    <a:lumMod val="75000"/>
                  </a:schemeClr>
                </a:solidFill>
              </a:rPr>
              <a:t>/risk-</a:t>
            </a:r>
            <a:r>
              <a:rPr lang="en-US" sz="2000" dirty="0" err="1">
                <a:solidFill>
                  <a:schemeClr val="tx2">
                    <a:lumMod val="75000"/>
                  </a:schemeClr>
                </a:solidFill>
              </a:rPr>
              <a:t>management.html</a:t>
            </a:r>
            <a:endParaRPr lang="en-US" sz="2000" dirty="0">
              <a:solidFill>
                <a:schemeClr val="tx2">
                  <a:lumMod val="75000"/>
                </a:schemeClr>
              </a:solidFill>
            </a:endParaRPr>
          </a:p>
        </p:txBody>
      </p:sp>
    </p:spTree>
    <p:extLst>
      <p:ext uri="{BB962C8B-B14F-4D97-AF65-F5344CB8AC3E}">
        <p14:creationId xmlns:p14="http://schemas.microsoft.com/office/powerpoint/2010/main" val="94385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gn on the side of a building&#10;&#10;Description automatically generated">
            <a:extLst>
              <a:ext uri="{FF2B5EF4-FFF2-40B4-BE49-F238E27FC236}">
                <a16:creationId xmlns:a16="http://schemas.microsoft.com/office/drawing/2014/main" id="{ACEB42D8-CF0D-0041-951F-4A2489CF3D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5262756"/>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INSURANCE</a:t>
            </a:r>
          </a:p>
        </p:txBody>
      </p:sp>
      <p:sp>
        <p:nvSpPr>
          <p:cNvPr id="4" name="TextBox 3">
            <a:extLst>
              <a:ext uri="{FF2B5EF4-FFF2-40B4-BE49-F238E27FC236}">
                <a16:creationId xmlns:a16="http://schemas.microsoft.com/office/drawing/2014/main" id="{D130A07C-6C19-3040-805A-089203A9C313}"/>
              </a:ext>
            </a:extLst>
          </p:cNvPr>
          <p:cNvSpPr txBox="1"/>
          <p:nvPr/>
        </p:nvSpPr>
        <p:spPr>
          <a:xfrm>
            <a:off x="-21691" y="6581001"/>
            <a:ext cx="6863361" cy="276999"/>
          </a:xfrm>
          <a:prstGeom prst="rect">
            <a:avLst/>
          </a:prstGeom>
          <a:noFill/>
        </p:spPr>
        <p:txBody>
          <a:bodyPr wrap="square" rtlCol="0">
            <a:spAutoFit/>
          </a:bodyPr>
          <a:lstStyle/>
          <a:p>
            <a:r>
              <a:rPr lang="en-US" sz="1200" dirty="0">
                <a:solidFill>
                  <a:schemeClr val="bg1"/>
                </a:solidFill>
                <a:hlinkClick r:id="rId4" tooltip="Photo link on Flickr">
                  <a:extLst>
                    <a:ext uri="{A12FA001-AC4F-418D-AE19-62706E023703}">
                      <ahyp:hlinkClr xmlns:ahyp="http://schemas.microsoft.com/office/drawing/2018/hyperlinkcolor" val="tx"/>
                    </a:ext>
                  </a:extLst>
                </a:hlinkClick>
              </a:rPr>
              <a:t>Insurance Disclaimer </a:t>
            </a:r>
            <a:r>
              <a:rPr lang="en-US" sz="1200" dirty="0">
                <a:solidFill>
                  <a:schemeClr val="bg1"/>
                </a:solidFill>
              </a:rPr>
              <a:t>by Andrew Steinmetz, </a:t>
            </a:r>
            <a:r>
              <a:rPr lang="en-US" sz="1200" dirty="0">
                <a:solidFill>
                  <a:schemeClr val="bg1"/>
                </a:solidFill>
                <a:hlinkClick r:id="rId5" tooltip="Creative Commons BY-SA license">
                  <a:extLst>
                    <a:ext uri="{A12FA001-AC4F-418D-AE19-62706E023703}">
                      <ahyp:hlinkClr xmlns:ahyp="http://schemas.microsoft.com/office/drawing/2018/hyperlinkcolor" val="tx"/>
                    </a:ext>
                  </a:extLst>
                </a:hlinkClick>
              </a:rPr>
              <a:t>CC BY-SA 2.0</a:t>
            </a:r>
            <a:endParaRPr lang="en-US" sz="1200" dirty="0">
              <a:solidFill>
                <a:schemeClr val="bg1"/>
              </a:solidFill>
            </a:endParaRPr>
          </a:p>
        </p:txBody>
      </p:sp>
    </p:spTree>
    <p:extLst>
      <p:ext uri="{BB962C8B-B14F-4D97-AF65-F5344CB8AC3E}">
        <p14:creationId xmlns:p14="http://schemas.microsoft.com/office/powerpoint/2010/main" val="112226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48C001-7535-804D-AE8E-54E387EE327F}"/>
              </a:ext>
            </a:extLst>
          </p:cNvPr>
          <p:cNvSpPr>
            <a:spLocks noGrp="1"/>
          </p:cNvSpPr>
          <p:nvPr>
            <p:ph type="sldNum" sz="quarter" idx="4294967295"/>
          </p:nvPr>
        </p:nvSpPr>
        <p:spPr>
          <a:xfrm>
            <a:off x="11668125" y="6484938"/>
            <a:ext cx="523875" cy="365125"/>
          </a:xfrm>
        </p:spPr>
        <p:txBody>
          <a:bodyPr/>
          <a:lstStyle/>
          <a:p>
            <a:fld id="{4997E989-D798-4C62-8E93-3D2D613C2488}" type="slidenum">
              <a:rPr lang="en-US" smtClean="0"/>
              <a:pPr/>
              <a:t>15</a:t>
            </a:fld>
            <a:endParaRPr lang="en-US" dirty="0"/>
          </a:p>
        </p:txBody>
      </p:sp>
      <p:graphicFrame>
        <p:nvGraphicFramePr>
          <p:cNvPr id="2" name="Diagram 1">
            <a:extLst>
              <a:ext uri="{FF2B5EF4-FFF2-40B4-BE49-F238E27FC236}">
                <a16:creationId xmlns:a16="http://schemas.microsoft.com/office/drawing/2014/main" id="{FF6CEAE0-8455-0744-A91E-572F8505E377}"/>
              </a:ext>
            </a:extLst>
          </p:cNvPr>
          <p:cNvGraphicFramePr/>
          <p:nvPr>
            <p:extLst>
              <p:ext uri="{D42A27DB-BD31-4B8C-83A1-F6EECF244321}">
                <p14:modId xmlns:p14="http://schemas.microsoft.com/office/powerpoint/2010/main" val="2823422367"/>
              </p:ext>
            </p:extLst>
          </p:nvPr>
        </p:nvGraphicFramePr>
        <p:xfrm>
          <a:off x="269219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CEEA3065-A19D-8F4C-A50E-E48D263ACB18}"/>
              </a:ext>
            </a:extLst>
          </p:cNvPr>
          <p:cNvSpPr/>
          <p:nvPr/>
        </p:nvSpPr>
        <p:spPr>
          <a:xfrm>
            <a:off x="129519" y="-1100375"/>
            <a:ext cx="2749483"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41564EE-148A-E740-9FD7-81ED7D75C0E6}"/>
              </a:ext>
            </a:extLst>
          </p:cNvPr>
          <p:cNvSpPr>
            <a:spLocks noGrp="1"/>
          </p:cNvSpPr>
          <p:nvPr>
            <p:ph type="title"/>
          </p:nvPr>
        </p:nvSpPr>
        <p:spPr>
          <a:xfrm>
            <a:off x="316321" y="40792"/>
            <a:ext cx="2454311" cy="914096"/>
          </a:xfrm>
        </p:spPr>
        <p:txBody>
          <a:bodyPr/>
          <a:lstStyle/>
          <a:p>
            <a:r>
              <a:rPr lang="en-US" dirty="0">
                <a:solidFill>
                  <a:schemeClr val="bg1"/>
                </a:solidFill>
              </a:rPr>
              <a:t>INSURANCE</a:t>
            </a:r>
          </a:p>
        </p:txBody>
      </p:sp>
    </p:spTree>
    <p:extLst>
      <p:ext uri="{BB962C8B-B14F-4D97-AF65-F5344CB8AC3E}">
        <p14:creationId xmlns:p14="http://schemas.microsoft.com/office/powerpoint/2010/main" val="399732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2">
                                            <p:graphicEl>
                                              <a:dgm id="{FC7D1C58-9C60-0E4B-AADB-CDF27CC75FCA}"/>
                                            </p:graphicEl>
                                          </p:spTgt>
                                        </p:tgtEl>
                                        <p:attrNameLst>
                                          <p:attrName>fillcolor</p:attrName>
                                        </p:attrNameLst>
                                      </p:cBhvr>
                                      <p:to>
                                        <a:schemeClr val="bg2"/>
                                      </p:to>
                                    </p:animClr>
                                    <p:set>
                                      <p:cBhvr>
                                        <p:cTn id="7" dur="1000" fill="hold"/>
                                        <p:tgtEl>
                                          <p:spTgt spid="2">
                                            <p:graphicEl>
                                              <a:dgm id="{FC7D1C58-9C60-0E4B-AADB-CDF27CC75FCA}"/>
                                            </p:graphicEl>
                                          </p:spTgt>
                                        </p:tgtEl>
                                        <p:attrNameLst>
                                          <p:attrName>fill.type</p:attrName>
                                        </p:attrNameLst>
                                      </p:cBhvr>
                                      <p:to>
                                        <p:strVal val="solid"/>
                                      </p:to>
                                    </p:set>
                                    <p:set>
                                      <p:cBhvr>
                                        <p:cTn id="8" dur="1000" fill="hold"/>
                                        <p:tgtEl>
                                          <p:spTgt spid="2">
                                            <p:graphicEl>
                                              <a:dgm id="{FC7D1C58-9C60-0E4B-AADB-CDF27CC75FCA}"/>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04800" y="2598129"/>
            <a:ext cx="2574203" cy="2804870"/>
          </a:xfrm>
        </p:spPr>
        <p:txBody>
          <a:bodyPr/>
          <a:lstStyle/>
          <a:p>
            <a:pPr>
              <a:spcAft>
                <a:spcPts val="2400"/>
              </a:spcAft>
            </a:pPr>
            <a:r>
              <a:rPr lang="en-US" dirty="0"/>
              <a:t>What is it?</a:t>
            </a:r>
          </a:p>
          <a:p>
            <a:pPr lvl="1"/>
            <a:endParaRPr lang="en-US" dirty="0"/>
          </a:p>
          <a:p>
            <a:pPr lvl="1"/>
            <a:r>
              <a:rPr lang="en-US" dirty="0"/>
              <a:t>Protection against claims (lawsuits) resulting from injuries to people or damage to property</a:t>
            </a:r>
          </a:p>
        </p:txBody>
      </p:sp>
      <p:sp>
        <p:nvSpPr>
          <p:cNvPr id="11" name="Content Placeholder 10"/>
          <p:cNvSpPr>
            <a:spLocks noGrp="1"/>
          </p:cNvSpPr>
          <p:nvPr>
            <p:ph idx="14"/>
          </p:nvPr>
        </p:nvSpPr>
        <p:spPr>
          <a:xfrm>
            <a:off x="3278451" y="2283169"/>
            <a:ext cx="2933209" cy="4023666"/>
          </a:xfrm>
        </p:spPr>
        <p:txBody>
          <a:bodyPr/>
          <a:lstStyle/>
          <a:p>
            <a:pPr>
              <a:spcAft>
                <a:spcPts val="2400"/>
              </a:spcAft>
            </a:pPr>
            <a:br>
              <a:rPr lang="en-US" dirty="0"/>
            </a:br>
            <a:r>
              <a:rPr lang="en-US" dirty="0"/>
              <a:t>Where does it come from?</a:t>
            </a:r>
          </a:p>
          <a:p>
            <a:pPr lvl="1"/>
            <a:r>
              <a:rPr lang="en-US" dirty="0"/>
              <a:t>Provided because the VMN program is part of Virginia Tech and Virginia Cooperative Extension, agencies of the Commonwealth of Virginia.</a:t>
            </a:r>
          </a:p>
          <a:p>
            <a:pPr lvl="1"/>
            <a:endParaRPr lang="en-US" dirty="0"/>
          </a:p>
        </p:txBody>
      </p:sp>
      <p:sp>
        <p:nvSpPr>
          <p:cNvPr id="14" name="Title 1"/>
          <p:cNvSpPr>
            <a:spLocks noGrp="1"/>
          </p:cNvSpPr>
          <p:nvPr>
            <p:ph type="title"/>
          </p:nvPr>
        </p:nvSpPr>
        <p:spPr>
          <a:xfrm>
            <a:off x="304800" y="0"/>
            <a:ext cx="2375877" cy="978729"/>
          </a:xfrm>
        </p:spPr>
        <p:txBody>
          <a:bodyPr/>
          <a:lstStyle/>
          <a:p>
            <a:r>
              <a:rPr lang="en-US" dirty="0"/>
              <a:t>LIABILITY COVERAGE</a:t>
            </a:r>
          </a:p>
        </p:txBody>
      </p:sp>
      <p:sp>
        <p:nvSpPr>
          <p:cNvPr id="6" name="Text Placeholder 5"/>
          <p:cNvSpPr>
            <a:spLocks noGrp="1"/>
          </p:cNvSpPr>
          <p:nvPr>
            <p:ph type="body" sz="quarter" idx="16"/>
          </p:nvPr>
        </p:nvSpPr>
        <p:spPr>
          <a:xfrm>
            <a:off x="2879003" y="419101"/>
            <a:ext cx="9084399" cy="424732"/>
          </a:xfrm>
        </p:spPr>
        <p:txBody>
          <a:bodyPr/>
          <a:lstStyle/>
          <a:p>
            <a:r>
              <a:rPr lang="en-US" dirty="0"/>
              <a:t>A benefit for enrolled VMN volunteers</a:t>
            </a:r>
          </a:p>
        </p:txBody>
      </p:sp>
      <p:sp>
        <p:nvSpPr>
          <p:cNvPr id="9" name="Rectangle 8"/>
          <p:cNvSpPr/>
          <p:nvPr/>
        </p:nvSpPr>
        <p:spPr>
          <a:xfrm>
            <a:off x="3576997" y="3382067"/>
            <a:ext cx="2541908"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37095" y="3391211"/>
            <a:ext cx="2541908"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41"/>
          <p:cNvSpPr>
            <a:spLocks noGrp="1"/>
          </p:cNvSpPr>
          <p:nvPr>
            <p:ph type="sldNum" sz="quarter" idx="4"/>
          </p:nvPr>
        </p:nvSpPr>
        <p:spPr>
          <a:xfrm>
            <a:off x="11432913" y="6316156"/>
            <a:ext cx="498403" cy="365125"/>
          </a:xfrm>
        </p:spPr>
        <p:txBody>
          <a:bodyPr/>
          <a:lstStyle/>
          <a:p>
            <a:fld id="{5AE1514C-5E56-4738-A1FF-4B1CFD2A3E36}" type="slidenum">
              <a:rPr lang="en-US" smtClean="0"/>
              <a:t>16</a:t>
            </a:fld>
            <a:endParaRPr lang="en-US" dirty="0"/>
          </a:p>
        </p:txBody>
      </p:sp>
      <p:sp>
        <p:nvSpPr>
          <p:cNvPr id="12" name="Content Placeholder 17">
            <a:extLst>
              <a:ext uri="{FF2B5EF4-FFF2-40B4-BE49-F238E27FC236}">
                <a16:creationId xmlns:a16="http://schemas.microsoft.com/office/drawing/2014/main" id="{18B404E9-6377-EB47-B3EE-B1B5CAB89992}"/>
              </a:ext>
            </a:extLst>
          </p:cNvPr>
          <p:cNvSpPr txBox="1">
            <a:spLocks/>
          </p:cNvSpPr>
          <p:nvPr/>
        </p:nvSpPr>
        <p:spPr>
          <a:xfrm>
            <a:off x="6510206" y="2937708"/>
            <a:ext cx="5270271" cy="3369127"/>
          </a:xfrm>
          <a:prstGeom prst="rect">
            <a:avLst/>
          </a:prstGeom>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dirty="0"/>
              <a:t>Conditions</a:t>
            </a:r>
          </a:p>
          <a:p>
            <a:pPr marL="457200" lvl="1" indent="-457200">
              <a:buFont typeface="Arial" panose="020B0604020202020204" pitchFamily="34" charset="0"/>
              <a:buAutoNum type="arabicPeriod"/>
            </a:pPr>
            <a:r>
              <a:rPr lang="en-US" dirty="0"/>
              <a:t>Applies to </a:t>
            </a:r>
            <a:r>
              <a:rPr lang="en-US" i="1" dirty="0"/>
              <a:t>currently enrolled </a:t>
            </a:r>
            <a:r>
              <a:rPr lang="en-US" dirty="0"/>
              <a:t>volunteers only (trainee, VMN member, Certified VMN)</a:t>
            </a:r>
          </a:p>
          <a:p>
            <a:pPr marL="457200" lvl="1" indent="-457200">
              <a:buFont typeface="Arial" panose="020B0604020202020204" pitchFamily="34" charset="0"/>
              <a:buAutoNum type="arabicPeriod"/>
            </a:pPr>
            <a:r>
              <a:rPr lang="en-US" dirty="0"/>
              <a:t>Applies only when doing </a:t>
            </a:r>
            <a:r>
              <a:rPr lang="en-US" i="1" dirty="0"/>
              <a:t>approved</a:t>
            </a:r>
            <a:r>
              <a:rPr lang="en-US" dirty="0"/>
              <a:t> activities</a:t>
            </a:r>
          </a:p>
          <a:p>
            <a:pPr marL="457200" lvl="1" indent="-457200">
              <a:buFont typeface="Arial" panose="020B0604020202020204" pitchFamily="34" charset="0"/>
              <a:buAutoNum type="arabicPeriod"/>
            </a:pPr>
            <a:r>
              <a:rPr lang="en-US" dirty="0"/>
              <a:t>Does not cover criminal activity nor intentional misconduct.</a:t>
            </a:r>
          </a:p>
          <a:p>
            <a:pPr lvl="1"/>
            <a:endParaRPr lang="en-US" dirty="0"/>
          </a:p>
        </p:txBody>
      </p:sp>
      <p:sp>
        <p:nvSpPr>
          <p:cNvPr id="15" name="Rectangle 14"/>
          <p:cNvSpPr/>
          <p:nvPr/>
        </p:nvSpPr>
        <p:spPr>
          <a:xfrm>
            <a:off x="7122965" y="3400355"/>
            <a:ext cx="4093769"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7286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8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8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8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additive="base">
                                        <p:cTn id="2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1"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additive="base">
                                        <p:cTn id="3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 calcmode="lin" valueType="num">
                                      <p:cBhvr additive="base">
                                        <p:cTn id="3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 calcmode="lin" valueType="num">
                                      <p:cBhvr additive="base">
                                        <p:cTn id="3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1" build="p"/>
      <p:bldP spid="12"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48C001-7535-804D-AE8E-54E387EE327F}"/>
              </a:ext>
            </a:extLst>
          </p:cNvPr>
          <p:cNvSpPr>
            <a:spLocks noGrp="1"/>
          </p:cNvSpPr>
          <p:nvPr>
            <p:ph type="sldNum" sz="quarter" idx="4294967295"/>
          </p:nvPr>
        </p:nvSpPr>
        <p:spPr>
          <a:xfrm>
            <a:off x="11668125" y="6484938"/>
            <a:ext cx="523875" cy="365125"/>
          </a:xfrm>
        </p:spPr>
        <p:txBody>
          <a:bodyPr/>
          <a:lstStyle/>
          <a:p>
            <a:fld id="{4997E989-D798-4C62-8E93-3D2D613C2488}" type="slidenum">
              <a:rPr lang="en-US" smtClean="0"/>
              <a:pPr/>
              <a:t>17</a:t>
            </a:fld>
            <a:endParaRPr lang="en-US" dirty="0"/>
          </a:p>
        </p:txBody>
      </p:sp>
      <p:graphicFrame>
        <p:nvGraphicFramePr>
          <p:cNvPr id="2" name="Diagram 1">
            <a:extLst>
              <a:ext uri="{FF2B5EF4-FFF2-40B4-BE49-F238E27FC236}">
                <a16:creationId xmlns:a16="http://schemas.microsoft.com/office/drawing/2014/main" id="{FF6CEAE0-8455-0744-A91E-572F8505E377}"/>
              </a:ext>
            </a:extLst>
          </p:cNvPr>
          <p:cNvGraphicFramePr/>
          <p:nvPr>
            <p:extLst>
              <p:ext uri="{D42A27DB-BD31-4B8C-83A1-F6EECF244321}">
                <p14:modId xmlns:p14="http://schemas.microsoft.com/office/powerpoint/2010/main" val="2223044167"/>
              </p:ext>
            </p:extLst>
          </p:nvPr>
        </p:nvGraphicFramePr>
        <p:xfrm>
          <a:off x="269219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1ED21C2-A74A-C040-B96D-BDB8A04E77A5}"/>
              </a:ext>
            </a:extLst>
          </p:cNvPr>
          <p:cNvSpPr txBox="1"/>
          <p:nvPr/>
        </p:nvSpPr>
        <p:spPr>
          <a:xfrm>
            <a:off x="7437120" y="1046480"/>
            <a:ext cx="1412240" cy="1569660"/>
          </a:xfrm>
          <a:prstGeom prst="rect">
            <a:avLst/>
          </a:prstGeom>
          <a:noFill/>
        </p:spPr>
        <p:txBody>
          <a:bodyPr wrap="square" rtlCol="0">
            <a:spAutoFit/>
          </a:bodyPr>
          <a:lstStyle/>
          <a:p>
            <a:pPr algn="ctr"/>
            <a:r>
              <a:rPr lang="en-US" sz="9600" dirty="0">
                <a:solidFill>
                  <a:srgbClr val="FF0000"/>
                </a:solidFill>
              </a:rPr>
              <a:t>X</a:t>
            </a:r>
          </a:p>
        </p:txBody>
      </p:sp>
      <p:sp>
        <p:nvSpPr>
          <p:cNvPr id="9" name="Oval 8">
            <a:extLst>
              <a:ext uri="{FF2B5EF4-FFF2-40B4-BE49-F238E27FC236}">
                <a16:creationId xmlns:a16="http://schemas.microsoft.com/office/drawing/2014/main" id="{4D351E34-4FE6-FE43-AAB2-E8459CCCE223}"/>
              </a:ext>
            </a:extLst>
          </p:cNvPr>
          <p:cNvSpPr/>
          <p:nvPr/>
        </p:nvSpPr>
        <p:spPr>
          <a:xfrm>
            <a:off x="129519" y="-1100375"/>
            <a:ext cx="2749483"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37CBEFF-9BF1-F945-8AD6-001EEA305B0F}"/>
              </a:ext>
            </a:extLst>
          </p:cNvPr>
          <p:cNvSpPr>
            <a:spLocks noGrp="1"/>
          </p:cNvSpPr>
          <p:nvPr>
            <p:ph type="title"/>
          </p:nvPr>
        </p:nvSpPr>
        <p:spPr>
          <a:xfrm>
            <a:off x="316321" y="40792"/>
            <a:ext cx="2444634" cy="914096"/>
          </a:xfrm>
        </p:spPr>
        <p:txBody>
          <a:bodyPr/>
          <a:lstStyle/>
          <a:p>
            <a:r>
              <a:rPr lang="en-US" dirty="0">
                <a:solidFill>
                  <a:schemeClr val="bg1"/>
                </a:solidFill>
              </a:rPr>
              <a:t>INSURANCE</a:t>
            </a:r>
          </a:p>
        </p:txBody>
      </p:sp>
    </p:spTree>
    <p:extLst>
      <p:ext uri="{BB962C8B-B14F-4D97-AF65-F5344CB8AC3E}">
        <p14:creationId xmlns:p14="http://schemas.microsoft.com/office/powerpoint/2010/main" val="259162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2">
                                            <p:graphicEl>
                                              <a:dgm id="{F14FDB99-A65F-F54B-8C5B-04D5F14DC689}"/>
                                            </p:graphicEl>
                                          </p:spTgt>
                                        </p:tgtEl>
                                        <p:attrNameLst>
                                          <p:attrName>fillcolor</p:attrName>
                                        </p:attrNameLst>
                                      </p:cBhvr>
                                      <p:to>
                                        <a:schemeClr val="bg2"/>
                                      </p:to>
                                    </p:animClr>
                                    <p:set>
                                      <p:cBhvr>
                                        <p:cTn id="7" dur="2000" fill="hold"/>
                                        <p:tgtEl>
                                          <p:spTgt spid="2">
                                            <p:graphicEl>
                                              <a:dgm id="{F14FDB99-A65F-F54B-8C5B-04D5F14DC689}"/>
                                            </p:graphicEl>
                                          </p:spTgt>
                                        </p:tgtEl>
                                        <p:attrNameLst>
                                          <p:attrName>fill.type</p:attrName>
                                        </p:attrNameLst>
                                      </p:cBhvr>
                                      <p:to>
                                        <p:strVal val="solid"/>
                                      </p:to>
                                    </p:set>
                                    <p:set>
                                      <p:cBhvr>
                                        <p:cTn id="8" dur="2000" fill="hold"/>
                                        <p:tgtEl>
                                          <p:spTgt spid="2">
                                            <p:graphicEl>
                                              <a:dgm id="{F14FDB99-A65F-F54B-8C5B-04D5F14DC689}"/>
                                            </p:graphicEl>
                                          </p:spTgt>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48C001-7535-804D-AE8E-54E387EE327F}"/>
              </a:ext>
            </a:extLst>
          </p:cNvPr>
          <p:cNvSpPr>
            <a:spLocks noGrp="1"/>
          </p:cNvSpPr>
          <p:nvPr>
            <p:ph type="sldNum" sz="quarter" idx="4294967295"/>
          </p:nvPr>
        </p:nvSpPr>
        <p:spPr>
          <a:xfrm>
            <a:off x="11668125" y="6484938"/>
            <a:ext cx="523875" cy="365125"/>
          </a:xfrm>
        </p:spPr>
        <p:txBody>
          <a:bodyPr/>
          <a:lstStyle/>
          <a:p>
            <a:fld id="{4997E989-D798-4C62-8E93-3D2D613C2488}" type="slidenum">
              <a:rPr lang="en-US" smtClean="0"/>
              <a:pPr/>
              <a:t>18</a:t>
            </a:fld>
            <a:endParaRPr lang="en-US" dirty="0"/>
          </a:p>
        </p:txBody>
      </p:sp>
      <p:graphicFrame>
        <p:nvGraphicFramePr>
          <p:cNvPr id="2" name="Diagram 1">
            <a:extLst>
              <a:ext uri="{FF2B5EF4-FFF2-40B4-BE49-F238E27FC236}">
                <a16:creationId xmlns:a16="http://schemas.microsoft.com/office/drawing/2014/main" id="{FF6CEAE0-8455-0744-A91E-572F8505E377}"/>
              </a:ext>
            </a:extLst>
          </p:cNvPr>
          <p:cNvGraphicFramePr/>
          <p:nvPr>
            <p:extLst>
              <p:ext uri="{D42A27DB-BD31-4B8C-83A1-F6EECF244321}">
                <p14:modId xmlns:p14="http://schemas.microsoft.com/office/powerpoint/2010/main" val="292798014"/>
              </p:ext>
            </p:extLst>
          </p:nvPr>
        </p:nvGraphicFramePr>
        <p:xfrm>
          <a:off x="2879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F4DC7EE-0AAF-044E-9B32-98439F0F14E7}"/>
              </a:ext>
            </a:extLst>
          </p:cNvPr>
          <p:cNvSpPr txBox="1"/>
          <p:nvPr/>
        </p:nvSpPr>
        <p:spPr>
          <a:xfrm>
            <a:off x="3152461" y="5119358"/>
            <a:ext cx="3474720" cy="830997"/>
          </a:xfrm>
          <a:prstGeom prst="rect">
            <a:avLst/>
          </a:prstGeom>
          <a:noFill/>
        </p:spPr>
        <p:txBody>
          <a:bodyPr wrap="square" rtlCol="0">
            <a:spAutoFit/>
          </a:bodyPr>
          <a:lstStyle/>
          <a:p>
            <a:pPr algn="ctr"/>
            <a:r>
              <a:rPr lang="en-US" sz="2400" dirty="0">
                <a:solidFill>
                  <a:srgbClr val="FF0000"/>
                </a:solidFill>
              </a:rPr>
              <a:t>Personal insurance is primary</a:t>
            </a:r>
          </a:p>
        </p:txBody>
      </p:sp>
      <p:sp>
        <p:nvSpPr>
          <p:cNvPr id="5" name="Oval 4">
            <a:extLst>
              <a:ext uri="{FF2B5EF4-FFF2-40B4-BE49-F238E27FC236}">
                <a16:creationId xmlns:a16="http://schemas.microsoft.com/office/drawing/2014/main" id="{85BF8805-F1E7-894D-AC98-77E052013A20}"/>
              </a:ext>
            </a:extLst>
          </p:cNvPr>
          <p:cNvSpPr/>
          <p:nvPr/>
        </p:nvSpPr>
        <p:spPr>
          <a:xfrm>
            <a:off x="129519" y="-1100375"/>
            <a:ext cx="2749483"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F7B1AD5-6CDD-7945-8310-F71BD22FCD06}"/>
              </a:ext>
            </a:extLst>
          </p:cNvPr>
          <p:cNvSpPr>
            <a:spLocks noGrp="1"/>
          </p:cNvSpPr>
          <p:nvPr>
            <p:ph type="title"/>
          </p:nvPr>
        </p:nvSpPr>
        <p:spPr>
          <a:xfrm>
            <a:off x="316321" y="40792"/>
            <a:ext cx="2435757" cy="914096"/>
          </a:xfrm>
        </p:spPr>
        <p:txBody>
          <a:bodyPr/>
          <a:lstStyle/>
          <a:p>
            <a:r>
              <a:rPr lang="en-US" dirty="0">
                <a:solidFill>
                  <a:schemeClr val="bg1"/>
                </a:solidFill>
              </a:rPr>
              <a:t>INSURANCE</a:t>
            </a:r>
          </a:p>
        </p:txBody>
      </p:sp>
    </p:spTree>
    <p:extLst>
      <p:ext uri="{BB962C8B-B14F-4D97-AF65-F5344CB8AC3E}">
        <p14:creationId xmlns:p14="http://schemas.microsoft.com/office/powerpoint/2010/main" val="16929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2">
                                            <p:graphicEl>
                                              <a:dgm id="{0BE44FE5-EF1E-4449-8215-309D07C369D4}"/>
                                            </p:graphicEl>
                                          </p:spTgt>
                                        </p:tgtEl>
                                        <p:attrNameLst>
                                          <p:attrName>fillcolor</p:attrName>
                                        </p:attrNameLst>
                                      </p:cBhvr>
                                      <p:to>
                                        <a:schemeClr val="bg2"/>
                                      </p:to>
                                    </p:animClr>
                                    <p:set>
                                      <p:cBhvr>
                                        <p:cTn id="7" dur="2000" fill="hold"/>
                                        <p:tgtEl>
                                          <p:spTgt spid="2">
                                            <p:graphicEl>
                                              <a:dgm id="{0BE44FE5-EF1E-4449-8215-309D07C369D4}"/>
                                            </p:graphicEl>
                                          </p:spTgt>
                                        </p:tgtEl>
                                        <p:attrNameLst>
                                          <p:attrName>fill.type</p:attrName>
                                        </p:attrNameLst>
                                      </p:cBhvr>
                                      <p:to>
                                        <p:strVal val="solid"/>
                                      </p:to>
                                    </p:set>
                                    <p:set>
                                      <p:cBhvr>
                                        <p:cTn id="8" dur="2000" fill="hold"/>
                                        <p:tgtEl>
                                          <p:spTgt spid="2">
                                            <p:graphicEl>
                                              <a:dgm id="{0BE44FE5-EF1E-4449-8215-309D07C369D4}"/>
                                            </p:graphicEl>
                                          </p:spTgt>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48C001-7535-804D-AE8E-54E387EE327F}"/>
              </a:ext>
            </a:extLst>
          </p:cNvPr>
          <p:cNvSpPr>
            <a:spLocks noGrp="1"/>
          </p:cNvSpPr>
          <p:nvPr>
            <p:ph type="sldNum" sz="quarter" idx="4294967295"/>
          </p:nvPr>
        </p:nvSpPr>
        <p:spPr>
          <a:xfrm>
            <a:off x="11668125" y="6484938"/>
            <a:ext cx="523875" cy="365125"/>
          </a:xfrm>
        </p:spPr>
        <p:txBody>
          <a:bodyPr/>
          <a:lstStyle/>
          <a:p>
            <a:fld id="{4997E989-D798-4C62-8E93-3D2D613C2488}" type="slidenum">
              <a:rPr lang="en-US" smtClean="0"/>
              <a:pPr/>
              <a:t>19</a:t>
            </a:fld>
            <a:endParaRPr lang="en-US" dirty="0"/>
          </a:p>
        </p:txBody>
      </p:sp>
      <p:graphicFrame>
        <p:nvGraphicFramePr>
          <p:cNvPr id="2" name="Diagram 1">
            <a:extLst>
              <a:ext uri="{FF2B5EF4-FFF2-40B4-BE49-F238E27FC236}">
                <a16:creationId xmlns:a16="http://schemas.microsoft.com/office/drawing/2014/main" id="{FF6CEAE0-8455-0744-A91E-572F8505E377}"/>
              </a:ext>
            </a:extLst>
          </p:cNvPr>
          <p:cNvGraphicFramePr/>
          <p:nvPr>
            <p:extLst>
              <p:ext uri="{D42A27DB-BD31-4B8C-83A1-F6EECF244321}">
                <p14:modId xmlns:p14="http://schemas.microsoft.com/office/powerpoint/2010/main" val="800064655"/>
              </p:ext>
            </p:extLst>
          </p:nvPr>
        </p:nvGraphicFramePr>
        <p:xfrm>
          <a:off x="269219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00D8B15-375C-694B-8DF2-B18CC334AF2E}"/>
              </a:ext>
            </a:extLst>
          </p:cNvPr>
          <p:cNvSpPr txBox="1"/>
          <p:nvPr/>
        </p:nvSpPr>
        <p:spPr>
          <a:xfrm>
            <a:off x="3322320" y="995680"/>
            <a:ext cx="1412240" cy="1569660"/>
          </a:xfrm>
          <a:prstGeom prst="rect">
            <a:avLst/>
          </a:prstGeom>
          <a:noFill/>
        </p:spPr>
        <p:txBody>
          <a:bodyPr wrap="square" rtlCol="0">
            <a:spAutoFit/>
          </a:bodyPr>
          <a:lstStyle/>
          <a:p>
            <a:pPr algn="ctr"/>
            <a:r>
              <a:rPr lang="en-US" sz="9600" dirty="0">
                <a:solidFill>
                  <a:srgbClr val="FF0000"/>
                </a:solidFill>
              </a:rPr>
              <a:t>X</a:t>
            </a:r>
          </a:p>
        </p:txBody>
      </p:sp>
      <p:sp>
        <p:nvSpPr>
          <p:cNvPr id="5" name="TextBox 4">
            <a:extLst>
              <a:ext uri="{FF2B5EF4-FFF2-40B4-BE49-F238E27FC236}">
                <a16:creationId xmlns:a16="http://schemas.microsoft.com/office/drawing/2014/main" id="{BA496060-7D9B-954A-958D-3986378D1EF8}"/>
              </a:ext>
            </a:extLst>
          </p:cNvPr>
          <p:cNvSpPr txBox="1"/>
          <p:nvPr/>
        </p:nvSpPr>
        <p:spPr>
          <a:xfrm>
            <a:off x="7457442" y="995680"/>
            <a:ext cx="1412240" cy="1569660"/>
          </a:xfrm>
          <a:prstGeom prst="rect">
            <a:avLst/>
          </a:prstGeom>
          <a:noFill/>
        </p:spPr>
        <p:txBody>
          <a:bodyPr wrap="square" rtlCol="0">
            <a:spAutoFit/>
          </a:bodyPr>
          <a:lstStyle/>
          <a:p>
            <a:pPr algn="ctr"/>
            <a:r>
              <a:rPr lang="en-US" sz="9600" dirty="0">
                <a:solidFill>
                  <a:srgbClr val="FF0000"/>
                </a:solidFill>
              </a:rPr>
              <a:t>X</a:t>
            </a:r>
          </a:p>
        </p:txBody>
      </p:sp>
      <p:sp>
        <p:nvSpPr>
          <p:cNvPr id="6" name="TextBox 5">
            <a:extLst>
              <a:ext uri="{FF2B5EF4-FFF2-40B4-BE49-F238E27FC236}">
                <a16:creationId xmlns:a16="http://schemas.microsoft.com/office/drawing/2014/main" id="{857545E2-D3EB-CC49-BDB7-D82297E97F67}"/>
              </a:ext>
            </a:extLst>
          </p:cNvPr>
          <p:cNvSpPr txBox="1"/>
          <p:nvPr/>
        </p:nvSpPr>
        <p:spPr>
          <a:xfrm>
            <a:off x="3322320" y="4292660"/>
            <a:ext cx="1412240" cy="1569660"/>
          </a:xfrm>
          <a:prstGeom prst="rect">
            <a:avLst/>
          </a:prstGeom>
          <a:noFill/>
        </p:spPr>
        <p:txBody>
          <a:bodyPr wrap="square" rtlCol="0">
            <a:spAutoFit/>
          </a:bodyPr>
          <a:lstStyle/>
          <a:p>
            <a:pPr algn="ctr"/>
            <a:r>
              <a:rPr lang="en-US" sz="9600" dirty="0">
                <a:solidFill>
                  <a:srgbClr val="FF0000"/>
                </a:solidFill>
              </a:rPr>
              <a:t>X</a:t>
            </a:r>
          </a:p>
        </p:txBody>
      </p:sp>
      <p:sp>
        <p:nvSpPr>
          <p:cNvPr id="8" name="Oval 7">
            <a:extLst>
              <a:ext uri="{FF2B5EF4-FFF2-40B4-BE49-F238E27FC236}">
                <a16:creationId xmlns:a16="http://schemas.microsoft.com/office/drawing/2014/main" id="{27D872EC-2694-4F48-9A15-3EC38F0FB0DB}"/>
              </a:ext>
            </a:extLst>
          </p:cNvPr>
          <p:cNvSpPr/>
          <p:nvPr/>
        </p:nvSpPr>
        <p:spPr>
          <a:xfrm>
            <a:off x="129519" y="-1100375"/>
            <a:ext cx="2749483"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57CEBCD-B5AC-B642-8953-88F6F186A812}"/>
              </a:ext>
            </a:extLst>
          </p:cNvPr>
          <p:cNvSpPr>
            <a:spLocks noGrp="1"/>
          </p:cNvSpPr>
          <p:nvPr>
            <p:ph type="title"/>
          </p:nvPr>
        </p:nvSpPr>
        <p:spPr>
          <a:xfrm>
            <a:off x="316321" y="40792"/>
            <a:ext cx="2471267" cy="914096"/>
          </a:xfrm>
        </p:spPr>
        <p:txBody>
          <a:bodyPr/>
          <a:lstStyle/>
          <a:p>
            <a:r>
              <a:rPr lang="en-US" dirty="0">
                <a:solidFill>
                  <a:schemeClr val="bg1"/>
                </a:solidFill>
              </a:rPr>
              <a:t>INSURANCE</a:t>
            </a:r>
          </a:p>
        </p:txBody>
      </p:sp>
    </p:spTree>
    <p:extLst>
      <p:ext uri="{BB962C8B-B14F-4D97-AF65-F5344CB8AC3E}">
        <p14:creationId xmlns:p14="http://schemas.microsoft.com/office/powerpoint/2010/main" val="33053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2">
                                            <p:graphicEl>
                                              <a:dgm id="{FC7D1C58-9C60-0E4B-AADB-CDF27CC75FCA}"/>
                                            </p:graphicEl>
                                          </p:spTgt>
                                        </p:tgtEl>
                                        <p:attrNameLst>
                                          <p:attrName>fillcolor</p:attrName>
                                        </p:attrNameLst>
                                      </p:cBhvr>
                                      <p:to>
                                        <a:schemeClr val="bg2"/>
                                      </p:to>
                                    </p:animClr>
                                    <p:set>
                                      <p:cBhvr>
                                        <p:cTn id="7" dur="2000" fill="hold"/>
                                        <p:tgtEl>
                                          <p:spTgt spid="2">
                                            <p:graphicEl>
                                              <a:dgm id="{FC7D1C58-9C60-0E4B-AADB-CDF27CC75FCA}"/>
                                            </p:graphicEl>
                                          </p:spTgt>
                                        </p:tgtEl>
                                        <p:attrNameLst>
                                          <p:attrName>fill.type</p:attrName>
                                        </p:attrNameLst>
                                      </p:cBhvr>
                                      <p:to>
                                        <p:strVal val="solid"/>
                                      </p:to>
                                    </p:set>
                                    <p:set>
                                      <p:cBhvr>
                                        <p:cTn id="8" dur="2000" fill="hold"/>
                                        <p:tgtEl>
                                          <p:spTgt spid="2">
                                            <p:graphicEl>
                                              <a:dgm id="{FC7D1C58-9C60-0E4B-AADB-CDF27CC75FCA}"/>
                                            </p:graphicEl>
                                          </p:spTgt>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grpId="0" nodeType="clickEffect">
                                  <p:stCondLst>
                                    <p:cond delay="0"/>
                                  </p:stCondLst>
                                  <p:childTnLst>
                                    <p:animClr clrSpc="rgb" dir="cw">
                                      <p:cBhvr>
                                        <p:cTn id="16" dur="2000" fill="hold"/>
                                        <p:tgtEl>
                                          <p:spTgt spid="2">
                                            <p:graphicEl>
                                              <a:dgm id="{F14FDB99-A65F-F54B-8C5B-04D5F14DC689}"/>
                                            </p:graphicEl>
                                          </p:spTgt>
                                        </p:tgtEl>
                                        <p:attrNameLst>
                                          <p:attrName>fillcolor</p:attrName>
                                        </p:attrNameLst>
                                      </p:cBhvr>
                                      <p:to>
                                        <a:schemeClr val="bg2"/>
                                      </p:to>
                                    </p:animClr>
                                    <p:set>
                                      <p:cBhvr>
                                        <p:cTn id="17" dur="2000" fill="hold"/>
                                        <p:tgtEl>
                                          <p:spTgt spid="2">
                                            <p:graphicEl>
                                              <a:dgm id="{F14FDB99-A65F-F54B-8C5B-04D5F14DC689}"/>
                                            </p:graphicEl>
                                          </p:spTgt>
                                        </p:tgtEl>
                                        <p:attrNameLst>
                                          <p:attrName>fill.type</p:attrName>
                                        </p:attrNameLst>
                                      </p:cBhvr>
                                      <p:to>
                                        <p:strVal val="solid"/>
                                      </p:to>
                                    </p:set>
                                    <p:set>
                                      <p:cBhvr>
                                        <p:cTn id="18" dur="2000" fill="hold"/>
                                        <p:tgtEl>
                                          <p:spTgt spid="2">
                                            <p:graphicEl>
                                              <a:dgm id="{F14FDB99-A65F-F54B-8C5B-04D5F14DC689}"/>
                                            </p:graphicEl>
                                          </p:spTgt>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grpId="0" nodeType="clickEffect">
                                  <p:stCondLst>
                                    <p:cond delay="0"/>
                                  </p:stCondLst>
                                  <p:childTnLst>
                                    <p:animClr clrSpc="rgb" dir="cw">
                                      <p:cBhvr>
                                        <p:cTn id="26" dur="2000" fill="hold"/>
                                        <p:tgtEl>
                                          <p:spTgt spid="2">
                                            <p:graphicEl>
                                              <a:dgm id="{0BE44FE5-EF1E-4449-8215-309D07C369D4}"/>
                                            </p:graphicEl>
                                          </p:spTgt>
                                        </p:tgtEl>
                                        <p:attrNameLst>
                                          <p:attrName>fillcolor</p:attrName>
                                        </p:attrNameLst>
                                      </p:cBhvr>
                                      <p:to>
                                        <a:schemeClr val="bg2"/>
                                      </p:to>
                                    </p:animClr>
                                    <p:set>
                                      <p:cBhvr>
                                        <p:cTn id="27" dur="2000" fill="hold"/>
                                        <p:tgtEl>
                                          <p:spTgt spid="2">
                                            <p:graphicEl>
                                              <a:dgm id="{0BE44FE5-EF1E-4449-8215-309D07C369D4}"/>
                                            </p:graphicEl>
                                          </p:spTgt>
                                        </p:tgtEl>
                                        <p:attrNameLst>
                                          <p:attrName>fill.type</p:attrName>
                                        </p:attrNameLst>
                                      </p:cBhvr>
                                      <p:to>
                                        <p:strVal val="solid"/>
                                      </p:to>
                                    </p:set>
                                    <p:set>
                                      <p:cBhvr>
                                        <p:cTn id="28" dur="2000" fill="hold"/>
                                        <p:tgtEl>
                                          <p:spTgt spid="2">
                                            <p:graphicEl>
                                              <a:dgm id="{0BE44FE5-EF1E-4449-8215-309D07C369D4}"/>
                                            </p:graphic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A21399-C8AD-7A46-AEEB-52FF05E6F406}"/>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24"/>
          <a:stretch/>
        </p:blipFill>
        <p:spPr>
          <a:xfrm>
            <a:off x="-2882" y="7938"/>
            <a:ext cx="12194882" cy="6858000"/>
          </a:xfrm>
          <a:prstGeom prst="rect">
            <a:avLst/>
          </a:prstGeom>
        </p:spPr>
      </p:pic>
      <p:sp>
        <p:nvSpPr>
          <p:cNvPr id="3" name="Slide Number Placeholder 2"/>
          <p:cNvSpPr>
            <a:spLocks noGrp="1"/>
          </p:cNvSpPr>
          <p:nvPr>
            <p:ph type="sldNum" sz="quarter" idx="4"/>
          </p:nvPr>
        </p:nvSpPr>
        <p:spPr>
          <a:xfrm>
            <a:off x="11753512" y="6484938"/>
            <a:ext cx="419776" cy="365125"/>
          </a:xfrm>
        </p:spPr>
        <p:txBody>
          <a:bodyPr/>
          <a:lstStyle/>
          <a:p>
            <a:fld id="{5AE1514C-5E56-4738-A1FF-4B1CFD2A3E36}" type="slidenum">
              <a:rPr lang="en-US" smtClean="0"/>
              <a:pPr/>
              <a:t>2</a:t>
            </a:fld>
            <a:endParaRPr lang="en-US" dirty="0"/>
          </a:p>
        </p:txBody>
      </p:sp>
      <p:sp>
        <p:nvSpPr>
          <p:cNvPr id="71" name="Text Placeholder 70"/>
          <p:cNvSpPr>
            <a:spLocks noGrp="1"/>
          </p:cNvSpPr>
          <p:nvPr>
            <p:ph type="body" sz="quarter" idx="19"/>
          </p:nvPr>
        </p:nvSpPr>
        <p:spPr>
          <a:xfrm>
            <a:off x="5989164" y="884861"/>
            <a:ext cx="5875735" cy="757130"/>
          </a:xfrm>
          <a:solidFill>
            <a:schemeClr val="bg2">
              <a:alpha val="50000"/>
            </a:schemeClr>
          </a:solidFill>
        </p:spPr>
        <p:txBody>
          <a:bodyPr/>
          <a:lstStyle/>
          <a:p>
            <a:r>
              <a:rPr lang="en-US" sz="4800" dirty="0">
                <a:solidFill>
                  <a:schemeClr val="bg1"/>
                </a:solidFill>
              </a:rPr>
              <a:t>TEACHING YOUTH</a:t>
            </a:r>
          </a:p>
        </p:txBody>
      </p:sp>
      <p:sp>
        <p:nvSpPr>
          <p:cNvPr id="5" name="TextBox 4">
            <a:extLst>
              <a:ext uri="{FF2B5EF4-FFF2-40B4-BE49-F238E27FC236}">
                <a16:creationId xmlns:a16="http://schemas.microsoft.com/office/drawing/2014/main" id="{51C9FB23-913C-BA47-BBCD-0F638AEFBC35}"/>
              </a:ext>
            </a:extLst>
          </p:cNvPr>
          <p:cNvSpPr txBox="1"/>
          <p:nvPr/>
        </p:nvSpPr>
        <p:spPr>
          <a:xfrm>
            <a:off x="10804153" y="6529000"/>
            <a:ext cx="1559760" cy="276999"/>
          </a:xfrm>
          <a:prstGeom prst="rect">
            <a:avLst/>
          </a:prstGeom>
          <a:noFill/>
        </p:spPr>
        <p:txBody>
          <a:bodyPr wrap="square" rtlCol="0">
            <a:spAutoFit/>
          </a:bodyPr>
          <a:lstStyle/>
          <a:p>
            <a:r>
              <a:rPr lang="en-US" sz="1200" dirty="0">
                <a:solidFill>
                  <a:schemeClr val="bg1"/>
                </a:solidFill>
              </a:rPr>
              <a:t>Lisa Deaton</a:t>
            </a:r>
          </a:p>
        </p:txBody>
      </p:sp>
    </p:spTree>
    <p:extLst>
      <p:ext uri="{BB962C8B-B14F-4D97-AF65-F5344CB8AC3E}">
        <p14:creationId xmlns:p14="http://schemas.microsoft.com/office/powerpoint/2010/main" val="27879885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
                                            <p:bg/>
                                          </p:spTgt>
                                        </p:tgtEl>
                                        <p:attrNameLst>
                                          <p:attrName>style.visibility</p:attrName>
                                        </p:attrNameLst>
                                      </p:cBhvr>
                                      <p:to>
                                        <p:strVal val="visible"/>
                                      </p:to>
                                    </p:set>
                                    <p:anim calcmode="lin" valueType="num">
                                      <p:cBhvr>
                                        <p:cTn id="7" dur="1000" fill="hold"/>
                                        <p:tgtEl>
                                          <p:spTgt spid="71">
                                            <p:bg/>
                                          </p:spTgt>
                                        </p:tgtEl>
                                        <p:attrNameLst>
                                          <p:attrName>ppt_w</p:attrName>
                                        </p:attrNameLst>
                                      </p:cBhvr>
                                      <p:tavLst>
                                        <p:tav tm="0">
                                          <p:val>
                                            <p:strVal val="#ppt_w*0.70"/>
                                          </p:val>
                                        </p:tav>
                                        <p:tav tm="100000">
                                          <p:val>
                                            <p:strVal val="#ppt_w"/>
                                          </p:val>
                                        </p:tav>
                                      </p:tavLst>
                                    </p:anim>
                                    <p:anim calcmode="lin" valueType="num">
                                      <p:cBhvr>
                                        <p:cTn id="8" dur="1000" fill="hold"/>
                                        <p:tgtEl>
                                          <p:spTgt spid="71">
                                            <p:bg/>
                                          </p:spTgt>
                                        </p:tgtEl>
                                        <p:attrNameLst>
                                          <p:attrName>ppt_h</p:attrName>
                                        </p:attrNameLst>
                                      </p:cBhvr>
                                      <p:tavLst>
                                        <p:tav tm="0">
                                          <p:val>
                                            <p:strVal val="#ppt_h"/>
                                          </p:val>
                                        </p:tav>
                                        <p:tav tm="100000">
                                          <p:val>
                                            <p:strVal val="#ppt_h"/>
                                          </p:val>
                                        </p:tav>
                                      </p:tavLst>
                                    </p:anim>
                                    <p:animEffect transition="in" filter="fade">
                                      <p:cBhvr>
                                        <p:cTn id="9" dur="1000"/>
                                        <p:tgtEl>
                                          <p:spTgt spid="71">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1">
                                            <p:txEl>
                                              <p:pRg st="0" end="0"/>
                                            </p:txEl>
                                          </p:spTgt>
                                        </p:tgtEl>
                                        <p:attrNameLst>
                                          <p:attrName>style.visibility</p:attrName>
                                        </p:attrNameLst>
                                      </p:cBhvr>
                                      <p:to>
                                        <p:strVal val="visible"/>
                                      </p:to>
                                    </p:set>
                                    <p:anim calcmode="lin" valueType="num">
                                      <p:cBhvr>
                                        <p:cTn id="12" dur="1000" fill="hold"/>
                                        <p:tgtEl>
                                          <p:spTgt spid="71">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7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2996" y="2808596"/>
            <a:ext cx="11660405" cy="1200328"/>
          </a:xfrm>
        </p:spPr>
        <p:txBody>
          <a:bodyPr/>
          <a:lstStyle/>
          <a:p>
            <a:r>
              <a:rPr lang="en-US" sz="3600" dirty="0">
                <a:solidFill>
                  <a:schemeClr val="accent4"/>
                </a:solidFill>
              </a:rPr>
              <a:t>Need a Certificate of Insurance?  Contact VMN State Office or follow the directions in your handbook.</a:t>
            </a:r>
          </a:p>
        </p:txBody>
      </p:sp>
      <p:sp>
        <p:nvSpPr>
          <p:cNvPr id="11" name="Text Placeholder 10"/>
          <p:cNvSpPr>
            <a:spLocks noGrp="1"/>
          </p:cNvSpPr>
          <p:nvPr>
            <p:ph type="body" sz="quarter" idx="11"/>
          </p:nvPr>
        </p:nvSpPr>
        <p:spPr/>
        <p:txBody>
          <a:bodyPr/>
          <a:lstStyle/>
          <a:p>
            <a:r>
              <a:rPr lang="en-US" dirty="0"/>
              <a:t>Virginia Tech cannot name other organizations as “additionally insured.”</a:t>
            </a:r>
          </a:p>
        </p:txBody>
      </p:sp>
      <p:sp>
        <p:nvSpPr>
          <p:cNvPr id="12" name="Text Placeholder 11"/>
          <p:cNvSpPr>
            <a:spLocks noGrp="1"/>
          </p:cNvSpPr>
          <p:nvPr>
            <p:ph type="body" sz="quarter" idx="12"/>
          </p:nvPr>
        </p:nvSpPr>
        <p:spPr>
          <a:xfrm>
            <a:off x="3528161" y="499737"/>
            <a:ext cx="5210081" cy="1200329"/>
          </a:xfrm>
        </p:spPr>
        <p:txBody>
          <a:bodyPr/>
          <a:lstStyle/>
          <a:p>
            <a:r>
              <a:rPr lang="en-US" dirty="0"/>
              <a:t>INSURANCE</a:t>
            </a:r>
          </a:p>
        </p:txBody>
      </p:sp>
    </p:spTree>
    <p:extLst>
      <p:ext uri="{BB962C8B-B14F-4D97-AF65-F5344CB8AC3E}">
        <p14:creationId xmlns:p14="http://schemas.microsoft.com/office/powerpoint/2010/main" val="324801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desk&#10;&#10;Description automatically generated">
            <a:extLst>
              <a:ext uri="{FF2B5EF4-FFF2-40B4-BE49-F238E27FC236}">
                <a16:creationId xmlns:a16="http://schemas.microsoft.com/office/drawing/2014/main" id="{9348140C-EE4F-6C40-AB0E-0A12163272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5262756"/>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DOCUMENTATION</a:t>
            </a:r>
          </a:p>
        </p:txBody>
      </p:sp>
      <p:sp>
        <p:nvSpPr>
          <p:cNvPr id="5" name="TextBox 4">
            <a:extLst>
              <a:ext uri="{FF2B5EF4-FFF2-40B4-BE49-F238E27FC236}">
                <a16:creationId xmlns:a16="http://schemas.microsoft.com/office/drawing/2014/main" id="{C4EA8470-14EB-9447-B726-D335442886D6}"/>
              </a:ext>
            </a:extLst>
          </p:cNvPr>
          <p:cNvSpPr txBox="1"/>
          <p:nvPr/>
        </p:nvSpPr>
        <p:spPr>
          <a:xfrm>
            <a:off x="-21690" y="6581001"/>
            <a:ext cx="1559760" cy="276999"/>
          </a:xfrm>
          <a:prstGeom prst="rect">
            <a:avLst/>
          </a:prstGeom>
          <a:noFill/>
        </p:spPr>
        <p:txBody>
          <a:bodyPr wrap="square" rtlCol="0">
            <a:spAutoFit/>
          </a:bodyPr>
          <a:lstStyle/>
          <a:p>
            <a:r>
              <a:rPr lang="en-US" sz="1200" dirty="0">
                <a:solidFill>
                  <a:schemeClr val="bg1"/>
                </a:solidFill>
              </a:rPr>
              <a:t>Jennifer Gagnon</a:t>
            </a:r>
          </a:p>
        </p:txBody>
      </p:sp>
    </p:spTree>
    <p:extLst>
      <p:ext uri="{BB962C8B-B14F-4D97-AF65-F5344CB8AC3E}">
        <p14:creationId xmlns:p14="http://schemas.microsoft.com/office/powerpoint/2010/main" val="285088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 timeline&#10;&#10;Description automatically generated">
            <a:extLst>
              <a:ext uri="{FF2B5EF4-FFF2-40B4-BE49-F238E27FC236}">
                <a16:creationId xmlns:a16="http://schemas.microsoft.com/office/drawing/2014/main" id="{69FF38E9-5A31-7044-8211-A8F2D9AA7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9576"/>
            <a:ext cx="12192000" cy="5490515"/>
          </a:xfrm>
          <a:prstGeom prst="rect">
            <a:avLst/>
          </a:prstGeom>
        </p:spPr>
      </p:pic>
      <p:sp>
        <p:nvSpPr>
          <p:cNvPr id="2" name="Slide Number Placeholder 1">
            <a:extLst>
              <a:ext uri="{FF2B5EF4-FFF2-40B4-BE49-F238E27FC236}">
                <a16:creationId xmlns:a16="http://schemas.microsoft.com/office/drawing/2014/main" id="{3427A5B4-3654-3743-ACBC-50AA8A03425A}"/>
              </a:ext>
            </a:extLst>
          </p:cNvPr>
          <p:cNvSpPr>
            <a:spLocks noGrp="1"/>
          </p:cNvSpPr>
          <p:nvPr>
            <p:ph type="sldNum" sz="quarter" idx="12"/>
          </p:nvPr>
        </p:nvSpPr>
        <p:spPr/>
        <p:txBody>
          <a:bodyPr/>
          <a:lstStyle/>
          <a:p>
            <a:fld id="{5AE1514C-5E56-4738-A1FF-4B1CFD2A3E36}" type="slidenum">
              <a:rPr lang="en-US" smtClean="0"/>
              <a:t>22</a:t>
            </a:fld>
            <a:endParaRPr lang="en-US" dirty="0"/>
          </a:p>
        </p:txBody>
      </p:sp>
      <p:sp>
        <p:nvSpPr>
          <p:cNvPr id="6" name="Oval 5">
            <a:extLst>
              <a:ext uri="{FF2B5EF4-FFF2-40B4-BE49-F238E27FC236}">
                <a16:creationId xmlns:a16="http://schemas.microsoft.com/office/drawing/2014/main" id="{2D565239-27FA-454F-8D76-ED0E5C1C65E0}"/>
              </a:ext>
            </a:extLst>
          </p:cNvPr>
          <p:cNvSpPr/>
          <p:nvPr/>
        </p:nvSpPr>
        <p:spPr>
          <a:xfrm>
            <a:off x="129519" y="-1356748"/>
            <a:ext cx="3596447"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FFA6E28-59A4-3D4D-9E06-594506924D82}"/>
              </a:ext>
            </a:extLst>
          </p:cNvPr>
          <p:cNvSpPr txBox="1">
            <a:spLocks/>
          </p:cNvSpPr>
          <p:nvPr/>
        </p:nvSpPr>
        <p:spPr>
          <a:xfrm>
            <a:off x="129519" y="-35511"/>
            <a:ext cx="3687508" cy="914096"/>
          </a:xfrm>
          <a:prstGeom prst="rect">
            <a:avLst/>
          </a:prstGeom>
        </p:spPr>
        <p:txBody>
          <a:bodyPr/>
          <a:lstStyle>
            <a:lvl1pPr algn="l" defTabSz="914377"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2800" dirty="0">
                <a:solidFill>
                  <a:schemeClr val="bg1"/>
                </a:solidFill>
              </a:rPr>
              <a:t>DOCUMENTATION</a:t>
            </a:r>
          </a:p>
        </p:txBody>
      </p:sp>
      <p:sp>
        <p:nvSpPr>
          <p:cNvPr id="8" name="Line Callout 1 7">
            <a:extLst>
              <a:ext uri="{FF2B5EF4-FFF2-40B4-BE49-F238E27FC236}">
                <a16:creationId xmlns:a16="http://schemas.microsoft.com/office/drawing/2014/main" id="{481F9699-1CB0-3848-9454-5D6E0DF71DEE}"/>
              </a:ext>
            </a:extLst>
          </p:cNvPr>
          <p:cNvSpPr/>
          <p:nvPr/>
        </p:nvSpPr>
        <p:spPr>
          <a:xfrm>
            <a:off x="9454638" y="5678099"/>
            <a:ext cx="2508763" cy="356787"/>
          </a:xfrm>
          <a:prstGeom prst="borderCallout1">
            <a:avLst>
              <a:gd name="adj1" fmla="val 47492"/>
              <a:gd name="adj2" fmla="val -1520"/>
              <a:gd name="adj3" fmla="val 38115"/>
              <a:gd name="adj4" fmla="val -1469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the right activity</a:t>
            </a:r>
          </a:p>
        </p:txBody>
      </p:sp>
      <p:sp>
        <p:nvSpPr>
          <p:cNvPr id="11" name="Line Callout 1 10">
            <a:extLst>
              <a:ext uri="{FF2B5EF4-FFF2-40B4-BE49-F238E27FC236}">
                <a16:creationId xmlns:a16="http://schemas.microsoft.com/office/drawing/2014/main" id="{8EF99960-1488-7F4D-82A4-9710322C3EFB}"/>
              </a:ext>
            </a:extLst>
          </p:cNvPr>
          <p:cNvSpPr/>
          <p:nvPr/>
        </p:nvSpPr>
        <p:spPr>
          <a:xfrm>
            <a:off x="7530272" y="6328606"/>
            <a:ext cx="4204531" cy="496733"/>
          </a:xfrm>
          <a:prstGeom prst="borderCallout1">
            <a:avLst>
              <a:gd name="adj1" fmla="val 37542"/>
              <a:gd name="adj2" fmla="val -1219"/>
              <a:gd name="adj3" fmla="val 5415"/>
              <a:gd name="adj4" fmla="val -108539"/>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 your hours soon after doing them</a:t>
            </a:r>
          </a:p>
        </p:txBody>
      </p:sp>
    </p:spTree>
    <p:extLst>
      <p:ext uri="{BB962C8B-B14F-4D97-AF65-F5344CB8AC3E}">
        <p14:creationId xmlns:p14="http://schemas.microsoft.com/office/powerpoint/2010/main" val="380154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ign with white text&#10;&#10;Description automatically generated">
            <a:extLst>
              <a:ext uri="{FF2B5EF4-FFF2-40B4-BE49-F238E27FC236}">
                <a16:creationId xmlns:a16="http://schemas.microsoft.com/office/drawing/2014/main" id="{BEF8E7B3-7DEE-EB4E-95AE-E5BB3D8795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9362" y="0"/>
            <a:ext cx="9167445" cy="6875584"/>
          </a:xfrm>
          <a:prstGeom prst="rect">
            <a:avLst/>
          </a:prstGeom>
        </p:spPr>
      </p:pic>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5262756"/>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WHEN ACCIDENTS HAPPEN</a:t>
            </a:r>
          </a:p>
        </p:txBody>
      </p:sp>
      <p:sp>
        <p:nvSpPr>
          <p:cNvPr id="5" name="TextBox 4">
            <a:extLst>
              <a:ext uri="{FF2B5EF4-FFF2-40B4-BE49-F238E27FC236}">
                <a16:creationId xmlns:a16="http://schemas.microsoft.com/office/drawing/2014/main" id="{78B757EE-9527-F643-8F49-783BA9296AFF}"/>
              </a:ext>
            </a:extLst>
          </p:cNvPr>
          <p:cNvSpPr txBox="1"/>
          <p:nvPr/>
        </p:nvSpPr>
        <p:spPr>
          <a:xfrm>
            <a:off x="5394460" y="6488668"/>
            <a:ext cx="5112347" cy="369332"/>
          </a:xfrm>
          <a:prstGeom prst="rect">
            <a:avLst/>
          </a:prstGeom>
          <a:noFill/>
        </p:spPr>
        <p:txBody>
          <a:bodyPr wrap="square" rtlCol="0">
            <a:spAutoFit/>
          </a:bodyPr>
          <a:lstStyle/>
          <a:p>
            <a:pPr algn="r"/>
            <a:r>
              <a:rPr lang="en-US" dirty="0" err="1">
                <a:solidFill>
                  <a:schemeClr val="bg1"/>
                </a:solidFill>
              </a:rPr>
              <a:t>WeWereThere.sized</a:t>
            </a:r>
            <a:r>
              <a:rPr lang="en-US" dirty="0">
                <a:solidFill>
                  <a:schemeClr val="bg1"/>
                </a:solidFill>
              </a:rPr>
              <a:t> by Patty, </a:t>
            </a:r>
            <a:r>
              <a:rPr lang="en-US" dirty="0">
                <a:solidFill>
                  <a:schemeClr val="bg1"/>
                </a:solidFill>
                <a:hlinkClick r:id="rId4" tooltip="Creative Commons license">
                  <a:extLst>
                    <a:ext uri="{A12FA001-AC4F-418D-AE19-62706E023703}">
                      <ahyp:hlinkClr xmlns:ahyp="http://schemas.microsoft.com/office/drawing/2018/hyperlinkcolor" val="tx"/>
                    </a:ext>
                  </a:extLst>
                </a:hlinkClick>
              </a:rPr>
              <a:t>CC BY 2.0</a:t>
            </a:r>
            <a:endParaRPr lang="en-US" dirty="0">
              <a:solidFill>
                <a:schemeClr val="bg1"/>
              </a:solidFill>
            </a:endParaRPr>
          </a:p>
        </p:txBody>
      </p:sp>
    </p:spTree>
    <p:extLst>
      <p:ext uri="{BB962C8B-B14F-4D97-AF65-F5344CB8AC3E}">
        <p14:creationId xmlns:p14="http://schemas.microsoft.com/office/powerpoint/2010/main" val="16049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1"/>
          <p:cNvSpPr>
            <a:spLocks noGrp="1"/>
          </p:cNvSpPr>
          <p:nvPr>
            <p:ph type="body" sz="quarter" idx="10"/>
          </p:nvPr>
        </p:nvSpPr>
        <p:spPr>
          <a:xfrm>
            <a:off x="304801" y="2472752"/>
            <a:ext cx="4566001" cy="1177117"/>
          </a:xfrm>
        </p:spPr>
        <p:txBody>
          <a:bodyPr/>
          <a:lstStyle/>
          <a:p>
            <a:r>
              <a:rPr lang="en-US" dirty="0"/>
              <a:t>Emergency Procedures Card</a:t>
            </a:r>
          </a:p>
          <a:p>
            <a:pPr lvl="2"/>
            <a:r>
              <a:rPr lang="en-US" dirty="0"/>
              <a:t>Carry with you and follow the directions.</a:t>
            </a:r>
          </a:p>
        </p:txBody>
      </p:sp>
      <p:sp>
        <p:nvSpPr>
          <p:cNvPr id="2" name="Slide Number Placeholder 1"/>
          <p:cNvSpPr>
            <a:spLocks noGrp="1"/>
          </p:cNvSpPr>
          <p:nvPr>
            <p:ph type="sldNum" sz="quarter" idx="4"/>
          </p:nvPr>
        </p:nvSpPr>
        <p:spPr/>
        <p:txBody>
          <a:bodyPr/>
          <a:lstStyle/>
          <a:p>
            <a:fld id="{5AE1514C-5E56-4738-A1FF-4B1CFD2A3E36}" type="slidenum">
              <a:rPr lang="en-US" smtClean="0"/>
              <a:pPr/>
              <a:t>24</a:t>
            </a:fld>
            <a:endParaRPr lang="en-US" dirty="0"/>
          </a:p>
        </p:txBody>
      </p:sp>
      <p:sp>
        <p:nvSpPr>
          <p:cNvPr id="3" name="Title 2">
            <a:extLst>
              <a:ext uri="{FF2B5EF4-FFF2-40B4-BE49-F238E27FC236}">
                <a16:creationId xmlns:a16="http://schemas.microsoft.com/office/drawing/2014/main" id="{BCB4F81F-AB28-AF4E-9F6A-D64D6EC6BED2}"/>
              </a:ext>
            </a:extLst>
          </p:cNvPr>
          <p:cNvSpPr>
            <a:spLocks noGrp="1"/>
          </p:cNvSpPr>
          <p:nvPr>
            <p:ph type="title"/>
          </p:nvPr>
        </p:nvSpPr>
        <p:spPr>
          <a:xfrm>
            <a:off x="555244" y="2"/>
            <a:ext cx="4083304" cy="1357295"/>
          </a:xfrm>
        </p:spPr>
        <p:txBody>
          <a:bodyPr/>
          <a:lstStyle/>
          <a:p>
            <a:pPr algn="ctr"/>
            <a:r>
              <a:rPr lang="en-US" dirty="0"/>
              <a:t>WHEN ACCIDENTS HAPPEN</a:t>
            </a:r>
          </a:p>
        </p:txBody>
      </p:sp>
      <p:pic>
        <p:nvPicPr>
          <p:cNvPr id="4" name="Picture Placeholder 3" descr="A screenshot of text&#10;&#10;Description automatically generated">
            <a:extLst>
              <a:ext uri="{FF2B5EF4-FFF2-40B4-BE49-F238E27FC236}">
                <a16:creationId xmlns:a16="http://schemas.microsoft.com/office/drawing/2014/main" id="{81F4F59D-B124-D444-B0ED-463011D25B74}"/>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5003087" y="1727297"/>
            <a:ext cx="6461125" cy="4387850"/>
          </a:xfrm>
        </p:spPr>
      </p:pic>
    </p:spTree>
    <p:extLst>
      <p:ext uri="{BB962C8B-B14F-4D97-AF65-F5344CB8AC3E}">
        <p14:creationId xmlns:p14="http://schemas.microsoft.com/office/powerpoint/2010/main" val="1246699728"/>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1"/>
          <p:cNvSpPr>
            <a:spLocks noGrp="1"/>
          </p:cNvSpPr>
          <p:nvPr>
            <p:ph type="body" sz="quarter" idx="10"/>
          </p:nvPr>
        </p:nvSpPr>
        <p:spPr>
          <a:xfrm>
            <a:off x="304801" y="2472752"/>
            <a:ext cx="4566001" cy="905569"/>
          </a:xfrm>
        </p:spPr>
        <p:txBody>
          <a:bodyPr/>
          <a:lstStyle/>
          <a:p>
            <a:r>
              <a:rPr lang="en-US" dirty="0"/>
              <a:t>Emergency Procedures Card</a:t>
            </a:r>
          </a:p>
          <a:p>
            <a:pPr lvl="2"/>
            <a:r>
              <a:rPr lang="en-US" dirty="0"/>
              <a:t>Fill in the necessary contacts.</a:t>
            </a:r>
          </a:p>
        </p:txBody>
      </p:sp>
      <p:sp>
        <p:nvSpPr>
          <p:cNvPr id="2" name="Slide Number Placeholder 1"/>
          <p:cNvSpPr>
            <a:spLocks noGrp="1"/>
          </p:cNvSpPr>
          <p:nvPr>
            <p:ph type="sldNum" sz="quarter" idx="4"/>
          </p:nvPr>
        </p:nvSpPr>
        <p:spPr/>
        <p:txBody>
          <a:bodyPr/>
          <a:lstStyle/>
          <a:p>
            <a:fld id="{5AE1514C-5E56-4738-A1FF-4B1CFD2A3E36}" type="slidenum">
              <a:rPr lang="en-US" smtClean="0"/>
              <a:pPr/>
              <a:t>25</a:t>
            </a:fld>
            <a:endParaRPr lang="en-US" dirty="0"/>
          </a:p>
        </p:txBody>
      </p:sp>
      <p:sp>
        <p:nvSpPr>
          <p:cNvPr id="3" name="Title 2">
            <a:extLst>
              <a:ext uri="{FF2B5EF4-FFF2-40B4-BE49-F238E27FC236}">
                <a16:creationId xmlns:a16="http://schemas.microsoft.com/office/drawing/2014/main" id="{BCB4F81F-AB28-AF4E-9F6A-D64D6EC6BED2}"/>
              </a:ext>
            </a:extLst>
          </p:cNvPr>
          <p:cNvSpPr>
            <a:spLocks noGrp="1"/>
          </p:cNvSpPr>
          <p:nvPr>
            <p:ph type="title"/>
          </p:nvPr>
        </p:nvSpPr>
        <p:spPr>
          <a:xfrm>
            <a:off x="555244" y="2"/>
            <a:ext cx="4083304" cy="1357295"/>
          </a:xfrm>
        </p:spPr>
        <p:txBody>
          <a:bodyPr/>
          <a:lstStyle/>
          <a:p>
            <a:pPr algn="ctr"/>
            <a:r>
              <a:rPr lang="en-US" dirty="0"/>
              <a:t>WHEN ACCIDENTS HAPPEN</a:t>
            </a:r>
          </a:p>
        </p:txBody>
      </p:sp>
      <p:pic>
        <p:nvPicPr>
          <p:cNvPr id="6" name="Picture Placeholder 3">
            <a:extLst>
              <a:ext uri="{FF2B5EF4-FFF2-40B4-BE49-F238E27FC236}">
                <a16:creationId xmlns:a16="http://schemas.microsoft.com/office/drawing/2014/main" id="{70EE28B5-9CFD-C548-A61F-1E9D19FFA03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123750" y="1547851"/>
            <a:ext cx="6461760" cy="4204036"/>
          </a:xfrm>
          <a:prstGeom prst="rect">
            <a:avLst/>
          </a:prstGeom>
        </p:spPr>
      </p:pic>
    </p:spTree>
    <p:extLst>
      <p:ext uri="{BB962C8B-B14F-4D97-AF65-F5344CB8AC3E}">
        <p14:creationId xmlns:p14="http://schemas.microsoft.com/office/powerpoint/2010/main" val="310842474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1"/>
          <p:cNvSpPr>
            <a:spLocks noGrp="1"/>
          </p:cNvSpPr>
          <p:nvPr>
            <p:ph type="body" sz="quarter" idx="10"/>
          </p:nvPr>
        </p:nvSpPr>
        <p:spPr>
          <a:xfrm>
            <a:off x="304801" y="2472752"/>
            <a:ext cx="4566001" cy="905569"/>
          </a:xfrm>
        </p:spPr>
        <p:txBody>
          <a:bodyPr/>
          <a:lstStyle/>
          <a:p>
            <a:r>
              <a:rPr lang="en-US" dirty="0"/>
              <a:t>Incident report form.</a:t>
            </a:r>
          </a:p>
          <a:p>
            <a:pPr lvl="2"/>
            <a:r>
              <a:rPr lang="en-US" dirty="0"/>
              <a:t>Complete after serious incidents.</a:t>
            </a:r>
          </a:p>
        </p:txBody>
      </p:sp>
      <p:sp>
        <p:nvSpPr>
          <p:cNvPr id="2" name="Slide Number Placeholder 1"/>
          <p:cNvSpPr>
            <a:spLocks noGrp="1"/>
          </p:cNvSpPr>
          <p:nvPr>
            <p:ph type="sldNum" sz="quarter" idx="4"/>
          </p:nvPr>
        </p:nvSpPr>
        <p:spPr/>
        <p:txBody>
          <a:bodyPr/>
          <a:lstStyle/>
          <a:p>
            <a:fld id="{5AE1514C-5E56-4738-A1FF-4B1CFD2A3E36}" type="slidenum">
              <a:rPr lang="en-US" smtClean="0"/>
              <a:pPr/>
              <a:t>26</a:t>
            </a:fld>
            <a:endParaRPr lang="en-US" dirty="0"/>
          </a:p>
        </p:txBody>
      </p:sp>
      <p:sp>
        <p:nvSpPr>
          <p:cNvPr id="3" name="Title 2">
            <a:extLst>
              <a:ext uri="{FF2B5EF4-FFF2-40B4-BE49-F238E27FC236}">
                <a16:creationId xmlns:a16="http://schemas.microsoft.com/office/drawing/2014/main" id="{BCB4F81F-AB28-AF4E-9F6A-D64D6EC6BED2}"/>
              </a:ext>
            </a:extLst>
          </p:cNvPr>
          <p:cNvSpPr>
            <a:spLocks noGrp="1"/>
          </p:cNvSpPr>
          <p:nvPr>
            <p:ph type="title"/>
          </p:nvPr>
        </p:nvSpPr>
        <p:spPr>
          <a:xfrm>
            <a:off x="555244" y="2"/>
            <a:ext cx="4083304" cy="1357295"/>
          </a:xfrm>
        </p:spPr>
        <p:txBody>
          <a:bodyPr/>
          <a:lstStyle/>
          <a:p>
            <a:pPr algn="ctr"/>
            <a:r>
              <a:rPr lang="en-US" dirty="0"/>
              <a:t>WHEN ACCIDENTS HAPPEN</a:t>
            </a:r>
          </a:p>
        </p:txBody>
      </p:sp>
      <p:pic>
        <p:nvPicPr>
          <p:cNvPr id="5" name="Picture 4">
            <a:extLst>
              <a:ext uri="{FF2B5EF4-FFF2-40B4-BE49-F238E27FC236}">
                <a16:creationId xmlns:a16="http://schemas.microsoft.com/office/drawing/2014/main" id="{EEE491AC-A7E6-1A4D-A117-1BF0C7CAE2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9023" y="134410"/>
            <a:ext cx="4916286" cy="6362252"/>
          </a:xfrm>
          <a:prstGeom prst="rect">
            <a:avLst/>
          </a:prstGeom>
        </p:spPr>
      </p:pic>
    </p:spTree>
    <p:extLst>
      <p:ext uri="{BB962C8B-B14F-4D97-AF65-F5344CB8AC3E}">
        <p14:creationId xmlns:p14="http://schemas.microsoft.com/office/powerpoint/2010/main" val="5303170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ign on the side of a building&#10;&#10;Description automatically generated">
            <a:extLst>
              <a:ext uri="{FF2B5EF4-FFF2-40B4-BE49-F238E27FC236}">
                <a16:creationId xmlns:a16="http://schemas.microsoft.com/office/drawing/2014/main" id="{2373573B-396F-3C47-83FA-48E38C2C53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0650" y="0"/>
            <a:ext cx="9890700" cy="6858000"/>
          </a:xfrm>
          <a:prstGeom prst="rect">
            <a:avLst/>
          </a:prstGeom>
        </p:spPr>
      </p:pic>
      <p:sp>
        <p:nvSpPr>
          <p:cNvPr id="10" name="TextBox 9">
            <a:extLst>
              <a:ext uri="{FF2B5EF4-FFF2-40B4-BE49-F238E27FC236}">
                <a16:creationId xmlns:a16="http://schemas.microsoft.com/office/drawing/2014/main" id="{6998D269-E013-CD40-9667-CBF1B79C2764}"/>
              </a:ext>
            </a:extLst>
          </p:cNvPr>
          <p:cNvSpPr txBox="1"/>
          <p:nvPr/>
        </p:nvSpPr>
        <p:spPr>
          <a:xfrm>
            <a:off x="7004304" y="6581001"/>
            <a:ext cx="4037047" cy="276999"/>
          </a:xfrm>
          <a:prstGeom prst="rect">
            <a:avLst/>
          </a:prstGeom>
          <a:noFill/>
        </p:spPr>
        <p:txBody>
          <a:bodyPr wrap="squar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Warning! </a:t>
            </a:r>
            <a:r>
              <a:rPr lang="en-US" sz="1200" dirty="0">
                <a:solidFill>
                  <a:schemeClr val="bg1"/>
                </a:solidFill>
              </a:rPr>
              <a:t>by Melinda Young Stuart, used with permission</a:t>
            </a:r>
          </a:p>
        </p:txBody>
      </p:sp>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5595522"/>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SOME SPECIFIC RISKS</a:t>
            </a:r>
          </a:p>
        </p:txBody>
      </p:sp>
    </p:spTree>
    <p:extLst>
      <p:ext uri="{BB962C8B-B14F-4D97-AF65-F5344CB8AC3E}">
        <p14:creationId xmlns:p14="http://schemas.microsoft.com/office/powerpoint/2010/main" val="13446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C30BB0A-0A5D-1344-A733-9016615543CD}"/>
              </a:ext>
            </a:extLst>
          </p:cNvPr>
          <p:cNvGraphicFramePr/>
          <p:nvPr>
            <p:extLst>
              <p:ext uri="{D42A27DB-BD31-4B8C-83A1-F6EECF244321}">
                <p14:modId xmlns:p14="http://schemas.microsoft.com/office/powerpoint/2010/main" val="4200892299"/>
              </p:ext>
            </p:extLst>
          </p:nvPr>
        </p:nvGraphicFramePr>
        <p:xfrm>
          <a:off x="5940173" y="659876"/>
          <a:ext cx="5269583" cy="5993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8B75B172-FB46-E141-A6A2-C2BA978D000F}"/>
              </a:ext>
            </a:extLst>
          </p:cNvPr>
          <p:cNvSpPr>
            <a:spLocks noGrp="1"/>
          </p:cNvSpPr>
          <p:nvPr>
            <p:ph type="title"/>
          </p:nvPr>
        </p:nvSpPr>
        <p:spPr>
          <a:xfrm>
            <a:off x="304801" y="2"/>
            <a:ext cx="4333747" cy="914096"/>
          </a:xfrm>
        </p:spPr>
        <p:txBody>
          <a:bodyPr/>
          <a:lstStyle/>
          <a:p>
            <a:pPr algn="ctr"/>
            <a:r>
              <a:rPr lang="en-US" dirty="0"/>
              <a:t>SPECIFIC RISKS</a:t>
            </a:r>
          </a:p>
        </p:txBody>
      </p:sp>
      <p:sp>
        <p:nvSpPr>
          <p:cNvPr id="9" name="Text Placeholder 8">
            <a:extLst>
              <a:ext uri="{FF2B5EF4-FFF2-40B4-BE49-F238E27FC236}">
                <a16:creationId xmlns:a16="http://schemas.microsoft.com/office/drawing/2014/main" id="{7B0D303F-47BB-BE44-8992-038D74A465D4}"/>
              </a:ext>
            </a:extLst>
          </p:cNvPr>
          <p:cNvSpPr>
            <a:spLocks noGrp="1"/>
          </p:cNvSpPr>
          <p:nvPr>
            <p:ph type="body" sz="quarter" idx="10"/>
          </p:nvPr>
        </p:nvSpPr>
        <p:spPr>
          <a:xfrm>
            <a:off x="304801" y="2472752"/>
            <a:ext cx="4566001" cy="1255728"/>
          </a:xfrm>
        </p:spPr>
        <p:txBody>
          <a:bodyPr/>
          <a:lstStyle/>
          <a:p>
            <a:r>
              <a:rPr lang="en-US" dirty="0"/>
              <a:t>Review the handout on risks and associated strategies and policies.</a:t>
            </a:r>
          </a:p>
        </p:txBody>
      </p:sp>
    </p:spTree>
    <p:extLst>
      <p:ext uri="{BB962C8B-B14F-4D97-AF65-F5344CB8AC3E}">
        <p14:creationId xmlns:p14="http://schemas.microsoft.com/office/powerpoint/2010/main" val="1030121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448C001-7535-804D-AE8E-54E387EE327F}"/>
              </a:ext>
            </a:extLst>
          </p:cNvPr>
          <p:cNvSpPr>
            <a:spLocks noGrp="1"/>
          </p:cNvSpPr>
          <p:nvPr>
            <p:ph type="sldNum" sz="quarter" idx="4294967295"/>
          </p:nvPr>
        </p:nvSpPr>
        <p:spPr>
          <a:xfrm>
            <a:off x="11668125" y="6484938"/>
            <a:ext cx="523875" cy="365125"/>
          </a:xfrm>
        </p:spPr>
        <p:txBody>
          <a:bodyPr/>
          <a:lstStyle/>
          <a:p>
            <a:fld id="{4997E989-D798-4C62-8E93-3D2D613C2488}" type="slidenum">
              <a:rPr lang="en-US" smtClean="0"/>
              <a:pPr/>
              <a:t>29</a:t>
            </a:fld>
            <a:endParaRPr lang="en-US" dirty="0"/>
          </a:p>
        </p:txBody>
      </p:sp>
      <p:graphicFrame>
        <p:nvGraphicFramePr>
          <p:cNvPr id="2" name="Diagram 1">
            <a:extLst>
              <a:ext uri="{FF2B5EF4-FFF2-40B4-BE49-F238E27FC236}">
                <a16:creationId xmlns:a16="http://schemas.microsoft.com/office/drawing/2014/main" id="{FF6CEAE0-8455-0744-A91E-572F8505E377}"/>
              </a:ext>
            </a:extLst>
          </p:cNvPr>
          <p:cNvGraphicFramePr/>
          <p:nvPr>
            <p:extLst>
              <p:ext uri="{D42A27DB-BD31-4B8C-83A1-F6EECF244321}">
                <p14:modId xmlns:p14="http://schemas.microsoft.com/office/powerpoint/2010/main" val="2813815622"/>
              </p:ext>
            </p:extLst>
          </p:nvPr>
        </p:nvGraphicFramePr>
        <p:xfrm>
          <a:off x="2692198"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CEEA3065-A19D-8F4C-A50E-E48D263ACB18}"/>
              </a:ext>
            </a:extLst>
          </p:cNvPr>
          <p:cNvSpPr/>
          <p:nvPr/>
        </p:nvSpPr>
        <p:spPr>
          <a:xfrm>
            <a:off x="129519" y="-1100375"/>
            <a:ext cx="2749483" cy="24765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41564EE-148A-E740-9FD7-81ED7D75C0E6}"/>
              </a:ext>
            </a:extLst>
          </p:cNvPr>
          <p:cNvSpPr>
            <a:spLocks noGrp="1"/>
          </p:cNvSpPr>
          <p:nvPr>
            <p:ph type="title"/>
          </p:nvPr>
        </p:nvSpPr>
        <p:spPr>
          <a:xfrm>
            <a:off x="316321" y="40792"/>
            <a:ext cx="2375877" cy="914096"/>
          </a:xfrm>
        </p:spPr>
        <p:txBody>
          <a:bodyPr/>
          <a:lstStyle/>
          <a:p>
            <a:r>
              <a:rPr lang="en-US" dirty="0">
                <a:solidFill>
                  <a:schemeClr val="bg1"/>
                </a:solidFill>
              </a:rPr>
              <a:t>YOUTH</a:t>
            </a:r>
          </a:p>
        </p:txBody>
      </p:sp>
    </p:spTree>
    <p:extLst>
      <p:ext uri="{BB962C8B-B14F-4D97-AF65-F5344CB8AC3E}">
        <p14:creationId xmlns:p14="http://schemas.microsoft.com/office/powerpoint/2010/main" val="12596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1000" fill="hold"/>
                                        <p:tgtEl>
                                          <p:spTgt spid="2">
                                            <p:graphicEl>
                                              <a:dgm id="{FC7D1C58-9C60-0E4B-AADB-CDF27CC75FCA}"/>
                                            </p:graphicEl>
                                          </p:spTgt>
                                        </p:tgtEl>
                                        <p:attrNameLst>
                                          <p:attrName>fillcolor</p:attrName>
                                        </p:attrNameLst>
                                      </p:cBhvr>
                                      <p:to>
                                        <a:schemeClr val="bg2"/>
                                      </p:to>
                                    </p:animClr>
                                    <p:set>
                                      <p:cBhvr>
                                        <p:cTn id="7" dur="1000" fill="hold"/>
                                        <p:tgtEl>
                                          <p:spTgt spid="2">
                                            <p:graphicEl>
                                              <a:dgm id="{FC7D1C58-9C60-0E4B-AADB-CDF27CC75FCA}"/>
                                            </p:graphicEl>
                                          </p:spTgt>
                                        </p:tgtEl>
                                        <p:attrNameLst>
                                          <p:attrName>fill.type</p:attrName>
                                        </p:attrNameLst>
                                      </p:cBhvr>
                                      <p:to>
                                        <p:strVal val="solid"/>
                                      </p:to>
                                    </p:set>
                                    <p:set>
                                      <p:cBhvr>
                                        <p:cTn id="8" dur="1000" fill="hold"/>
                                        <p:tgtEl>
                                          <p:spTgt spid="2">
                                            <p:graphicEl>
                                              <a:dgm id="{FC7D1C58-9C60-0E4B-AADB-CDF27CC75FCA}"/>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753512" y="6484938"/>
            <a:ext cx="419776" cy="365125"/>
          </a:xfrm>
        </p:spPr>
        <p:txBody>
          <a:bodyPr/>
          <a:lstStyle/>
          <a:p>
            <a:fld id="{5AE1514C-5E56-4738-A1FF-4B1CFD2A3E36}" type="slidenum">
              <a:rPr lang="en-US" smtClean="0"/>
              <a:pPr/>
              <a:t>3</a:t>
            </a:fld>
            <a:endParaRPr lang="en-US" dirty="0"/>
          </a:p>
        </p:txBody>
      </p:sp>
      <p:sp>
        <p:nvSpPr>
          <p:cNvPr id="51" name="Rectangle 50"/>
          <p:cNvSpPr/>
          <p:nvPr/>
        </p:nvSpPr>
        <p:spPr>
          <a:xfrm>
            <a:off x="-2882" y="0"/>
            <a:ext cx="10412974" cy="6858000"/>
          </a:xfrm>
          <a:prstGeom prst="rect">
            <a:avLst/>
          </a:prstGeom>
          <a:gradFill flip="none" rotWithShape="1">
            <a:gsLst>
              <a:gs pos="0">
                <a:schemeClr val="tx1">
                  <a:alpha val="53000"/>
                </a:schemeClr>
              </a:gs>
              <a:gs pos="9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0" name="Content Placeholder 19"/>
          <p:cNvSpPr>
            <a:spLocks noGrp="1"/>
          </p:cNvSpPr>
          <p:nvPr>
            <p:ph idx="18"/>
          </p:nvPr>
        </p:nvSpPr>
        <p:spPr>
          <a:xfrm>
            <a:off x="2053947" y="419100"/>
            <a:ext cx="2377440" cy="871008"/>
          </a:xfrm>
        </p:spPr>
        <p:txBody>
          <a:bodyPr/>
          <a:lstStyle/>
          <a:p>
            <a:r>
              <a:rPr lang="en-US" dirty="0"/>
              <a:t>3</a:t>
            </a:r>
          </a:p>
        </p:txBody>
      </p:sp>
      <p:sp>
        <p:nvSpPr>
          <p:cNvPr id="6" name="Text Placeholder 5"/>
          <p:cNvSpPr>
            <a:spLocks noGrp="1"/>
          </p:cNvSpPr>
          <p:nvPr>
            <p:ph type="body" sz="quarter" idx="11"/>
          </p:nvPr>
        </p:nvSpPr>
        <p:spPr>
          <a:xfrm>
            <a:off x="304800" y="3429000"/>
            <a:ext cx="5960269" cy="3021853"/>
          </a:xfrm>
        </p:spPr>
        <p:txBody>
          <a:bodyPr/>
          <a:lstStyle/>
          <a:p>
            <a:r>
              <a:rPr lang="en-US" dirty="0">
                <a:solidFill>
                  <a:schemeClr val="bg1"/>
                </a:solidFill>
              </a:rPr>
              <a:t>SUPPORT</a:t>
            </a:r>
          </a:p>
          <a:p>
            <a:pPr lvl="1">
              <a:spcAft>
                <a:spcPts val="1200"/>
              </a:spcAft>
            </a:pPr>
            <a:r>
              <a:rPr lang="en-US" sz="2400" dirty="0">
                <a:solidFill>
                  <a:schemeClr val="bg1"/>
                </a:solidFill>
              </a:rPr>
              <a:t>We perceive the world through </a:t>
            </a:r>
            <a:br>
              <a:rPr lang="en-US" sz="2400" dirty="0">
                <a:solidFill>
                  <a:schemeClr val="bg1"/>
                </a:solidFill>
              </a:rPr>
            </a:br>
            <a:r>
              <a:rPr lang="en-US" sz="2400" dirty="0">
                <a:solidFill>
                  <a:schemeClr val="bg1"/>
                </a:solidFill>
              </a:rPr>
              <a:t>more than our eyes and ears; </a:t>
            </a:r>
            <a:br>
              <a:rPr lang="en-US" sz="2400" dirty="0">
                <a:solidFill>
                  <a:schemeClr val="bg1"/>
                </a:solidFill>
              </a:rPr>
            </a:br>
            <a:r>
              <a:rPr lang="en-US" sz="2400" dirty="0">
                <a:solidFill>
                  <a:schemeClr val="bg1"/>
                </a:solidFill>
              </a:rPr>
              <a:t>we smell, we touch, and we taste. </a:t>
            </a:r>
            <a:endParaRPr lang="en-US" dirty="0">
              <a:solidFill>
                <a:schemeClr val="bg1"/>
              </a:solidFill>
            </a:endParaRPr>
          </a:p>
          <a:p>
            <a:pPr lvl="3">
              <a:spcAft>
                <a:spcPts val="1200"/>
              </a:spcAft>
            </a:pPr>
            <a:r>
              <a:rPr lang="en-US" dirty="0">
                <a:solidFill>
                  <a:schemeClr val="bg1"/>
                </a:solidFill>
              </a:rPr>
              <a:t>Put your audience in that place and </a:t>
            </a:r>
            <a:br>
              <a:rPr lang="en-US" dirty="0">
                <a:solidFill>
                  <a:schemeClr val="bg1"/>
                </a:solidFill>
              </a:rPr>
            </a:br>
            <a:r>
              <a:rPr lang="en-US" dirty="0">
                <a:solidFill>
                  <a:schemeClr val="bg1"/>
                </a:solidFill>
              </a:rPr>
              <a:t>provide them a point of reference; </a:t>
            </a:r>
            <a:br>
              <a:rPr lang="en-US" dirty="0">
                <a:solidFill>
                  <a:schemeClr val="bg1"/>
                </a:solidFill>
              </a:rPr>
            </a:br>
            <a:r>
              <a:rPr lang="en-US" dirty="0">
                <a:solidFill>
                  <a:schemeClr val="bg1"/>
                </a:solidFill>
              </a:rPr>
              <a:t>the imagination will do the rest.</a:t>
            </a:r>
          </a:p>
        </p:txBody>
      </p:sp>
      <p:sp>
        <p:nvSpPr>
          <p:cNvPr id="71" name="Text Placeholder 70"/>
          <p:cNvSpPr>
            <a:spLocks noGrp="1"/>
          </p:cNvSpPr>
          <p:nvPr>
            <p:ph type="body" sz="quarter" idx="19"/>
          </p:nvPr>
        </p:nvSpPr>
        <p:spPr>
          <a:xfrm>
            <a:off x="304801" y="1554164"/>
            <a:ext cx="5875735" cy="1120307"/>
          </a:xfrm>
        </p:spPr>
        <p:txBody>
          <a:bodyPr/>
          <a:lstStyle/>
          <a:p>
            <a:r>
              <a:rPr lang="en-US" dirty="0">
                <a:solidFill>
                  <a:schemeClr val="bg1"/>
                </a:solidFill>
              </a:rPr>
              <a:t>Images are a great tool </a:t>
            </a:r>
            <a:br>
              <a:rPr lang="en-US" dirty="0">
                <a:solidFill>
                  <a:schemeClr val="bg1"/>
                </a:solidFill>
              </a:rPr>
            </a:br>
            <a:r>
              <a:rPr lang="en-US" dirty="0">
                <a:solidFill>
                  <a:schemeClr val="bg1"/>
                </a:solidFill>
              </a:rPr>
              <a:t>for showing context</a:t>
            </a:r>
          </a:p>
        </p:txBody>
      </p:sp>
      <p:pic>
        <p:nvPicPr>
          <p:cNvPr id="4" name="Picture 3" descr="A person standing on a grassy hill&#10;&#10;Description automatically generated">
            <a:extLst>
              <a:ext uri="{FF2B5EF4-FFF2-40B4-BE49-F238E27FC236}">
                <a16:creationId xmlns:a16="http://schemas.microsoft.com/office/drawing/2014/main" id="{9548A606-13AF-1742-8CD7-5F633C2F71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5"/>
          <a:stretch/>
        </p:blipFill>
        <p:spPr>
          <a:xfrm>
            <a:off x="-96253" y="0"/>
            <a:ext cx="12288253" cy="6850063"/>
          </a:xfrm>
          <a:prstGeom prst="rect">
            <a:avLst/>
          </a:prstGeom>
        </p:spPr>
      </p:pic>
      <p:sp>
        <p:nvSpPr>
          <p:cNvPr id="8" name="Text Placeholder 70">
            <a:extLst>
              <a:ext uri="{FF2B5EF4-FFF2-40B4-BE49-F238E27FC236}">
                <a16:creationId xmlns:a16="http://schemas.microsoft.com/office/drawing/2014/main" id="{B680ABF1-7D28-A244-8185-7B6FD5312FF8}"/>
              </a:ext>
            </a:extLst>
          </p:cNvPr>
          <p:cNvSpPr txBox="1">
            <a:spLocks/>
          </p:cNvSpPr>
          <p:nvPr/>
        </p:nvSpPr>
        <p:spPr>
          <a:xfrm>
            <a:off x="304800" y="2299875"/>
            <a:ext cx="9574330" cy="757130"/>
          </a:xfrm>
          <a:prstGeom prst="rect">
            <a:avLst/>
          </a:prstGeom>
          <a:solidFill>
            <a:schemeClr val="bg2">
              <a:alpha val="26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BACKCOUNTRY CITIZEN SCIENCE</a:t>
            </a:r>
          </a:p>
        </p:txBody>
      </p:sp>
      <p:sp>
        <p:nvSpPr>
          <p:cNvPr id="10" name="TextBox 9">
            <a:extLst>
              <a:ext uri="{FF2B5EF4-FFF2-40B4-BE49-F238E27FC236}">
                <a16:creationId xmlns:a16="http://schemas.microsoft.com/office/drawing/2014/main" id="{598AF564-6DBE-3E4F-BE23-DB8A7F82554B}"/>
              </a:ext>
            </a:extLst>
          </p:cNvPr>
          <p:cNvSpPr txBox="1"/>
          <p:nvPr/>
        </p:nvSpPr>
        <p:spPr>
          <a:xfrm>
            <a:off x="-21690" y="6581001"/>
            <a:ext cx="1559760" cy="276999"/>
          </a:xfrm>
          <a:prstGeom prst="rect">
            <a:avLst/>
          </a:prstGeom>
          <a:noFill/>
        </p:spPr>
        <p:txBody>
          <a:bodyPr wrap="square" rtlCol="0">
            <a:spAutoFit/>
          </a:bodyPr>
          <a:lstStyle/>
          <a:p>
            <a:r>
              <a:rPr lang="en-US" sz="1200" dirty="0">
                <a:solidFill>
                  <a:schemeClr val="bg1"/>
                </a:solidFill>
              </a:rPr>
              <a:t>John Stanley</a:t>
            </a:r>
          </a:p>
        </p:txBody>
      </p:sp>
    </p:spTree>
    <p:extLst>
      <p:ext uri="{BB962C8B-B14F-4D97-AF65-F5344CB8AC3E}">
        <p14:creationId xmlns:p14="http://schemas.microsoft.com/office/powerpoint/2010/main" val="3189400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strVal val="#ppt_w*0.70"/>
                                          </p:val>
                                        </p:tav>
                                        <p:tav tm="100000">
                                          <p:val>
                                            <p:strVal val="#ppt_w"/>
                                          </p:val>
                                        </p:tav>
                                      </p:tavLst>
                                    </p:anim>
                                    <p:anim calcmode="lin" valueType="num">
                                      <p:cBhvr>
                                        <p:cTn id="8" dur="1000" fill="hold"/>
                                        <p:tgtEl>
                                          <p:spTgt spid="8">
                                            <p:bg/>
                                          </p:spTgt>
                                        </p:tgtEl>
                                        <p:attrNameLst>
                                          <p:attrName>ppt_h</p:attrName>
                                        </p:attrNameLst>
                                      </p:cBhvr>
                                      <p:tavLst>
                                        <p:tav tm="0">
                                          <p:val>
                                            <p:strVal val="#ppt_h"/>
                                          </p:val>
                                        </p:tav>
                                        <p:tav tm="100000">
                                          <p:val>
                                            <p:strVal val="#ppt_h"/>
                                          </p:val>
                                        </p:tav>
                                      </p:tavLst>
                                    </p:anim>
                                    <p:animEffect transition="in" filter="fade">
                                      <p:cBhvr>
                                        <p:cTn id="9" dur="1000"/>
                                        <p:tgtEl>
                                          <p:spTgt spid="8">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04800" y="1899879"/>
            <a:ext cx="2574203" cy="2585508"/>
          </a:xfrm>
        </p:spPr>
        <p:txBody>
          <a:bodyPr/>
          <a:lstStyle/>
          <a:p>
            <a:pPr>
              <a:spcAft>
                <a:spcPts val="2400"/>
              </a:spcAft>
            </a:pPr>
            <a:r>
              <a:rPr lang="en-US" dirty="0"/>
              <a:t>Mandatory Reporters</a:t>
            </a:r>
          </a:p>
          <a:p>
            <a:pPr lvl="1"/>
            <a:r>
              <a:rPr lang="en-US" dirty="0"/>
              <a:t>Anyone involved in the “education or care of children” is a mandatory reporter.  </a:t>
            </a:r>
          </a:p>
        </p:txBody>
      </p:sp>
      <p:sp>
        <p:nvSpPr>
          <p:cNvPr id="11" name="Content Placeholder 10"/>
          <p:cNvSpPr>
            <a:spLocks noGrp="1"/>
          </p:cNvSpPr>
          <p:nvPr>
            <p:ph idx="14"/>
          </p:nvPr>
        </p:nvSpPr>
        <p:spPr>
          <a:xfrm>
            <a:off x="3278451" y="1584918"/>
            <a:ext cx="2933209" cy="3836187"/>
          </a:xfrm>
        </p:spPr>
        <p:txBody>
          <a:bodyPr/>
          <a:lstStyle/>
          <a:p>
            <a:pPr>
              <a:spcAft>
                <a:spcPts val="2400"/>
              </a:spcAft>
            </a:pPr>
            <a:br>
              <a:rPr lang="en-US" dirty="0"/>
            </a:br>
            <a:r>
              <a:rPr lang="en-US" dirty="0"/>
              <a:t>Suspicion</a:t>
            </a:r>
          </a:p>
          <a:p>
            <a:pPr lvl="1"/>
            <a:br>
              <a:rPr lang="en-US" dirty="0"/>
            </a:br>
            <a:r>
              <a:rPr lang="en-US" dirty="0"/>
              <a:t>Suspicion means </a:t>
            </a:r>
            <a:r>
              <a:rPr lang="en-US" i="1" dirty="0"/>
              <a:t>reasonable cause to believe that an individual has been abused or neglected</a:t>
            </a:r>
            <a:r>
              <a:rPr lang="en-US" dirty="0"/>
              <a:t>.</a:t>
            </a:r>
          </a:p>
          <a:p>
            <a:pPr lvl="1"/>
            <a:endParaRPr lang="en-US" dirty="0"/>
          </a:p>
        </p:txBody>
      </p:sp>
      <p:sp>
        <p:nvSpPr>
          <p:cNvPr id="14" name="Title 1"/>
          <p:cNvSpPr>
            <a:spLocks noGrp="1"/>
          </p:cNvSpPr>
          <p:nvPr>
            <p:ph type="title"/>
          </p:nvPr>
        </p:nvSpPr>
        <p:spPr>
          <a:xfrm>
            <a:off x="304800" y="0"/>
            <a:ext cx="2375877" cy="535531"/>
          </a:xfrm>
        </p:spPr>
        <p:txBody>
          <a:bodyPr/>
          <a:lstStyle/>
          <a:p>
            <a:r>
              <a:rPr lang="en-US" dirty="0"/>
              <a:t>YOUTH</a:t>
            </a:r>
          </a:p>
        </p:txBody>
      </p:sp>
      <p:sp>
        <p:nvSpPr>
          <p:cNvPr id="6" name="Text Placeholder 5"/>
          <p:cNvSpPr>
            <a:spLocks noGrp="1"/>
          </p:cNvSpPr>
          <p:nvPr>
            <p:ph type="body" sz="quarter" idx="16"/>
          </p:nvPr>
        </p:nvSpPr>
        <p:spPr>
          <a:xfrm>
            <a:off x="2879003" y="419101"/>
            <a:ext cx="9084399" cy="424732"/>
          </a:xfrm>
        </p:spPr>
        <p:txBody>
          <a:bodyPr/>
          <a:lstStyle/>
          <a:p>
            <a:r>
              <a:rPr lang="en-US" dirty="0"/>
              <a:t>Reporting Suspicion of Child Abuse</a:t>
            </a:r>
          </a:p>
        </p:txBody>
      </p:sp>
      <p:sp>
        <p:nvSpPr>
          <p:cNvPr id="9" name="Rectangle 8"/>
          <p:cNvSpPr/>
          <p:nvPr/>
        </p:nvSpPr>
        <p:spPr>
          <a:xfrm>
            <a:off x="3576997" y="2683816"/>
            <a:ext cx="25419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37095" y="2692960"/>
            <a:ext cx="25419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41"/>
          <p:cNvSpPr>
            <a:spLocks noGrp="1"/>
          </p:cNvSpPr>
          <p:nvPr>
            <p:ph type="sldNum" sz="quarter" idx="4"/>
          </p:nvPr>
        </p:nvSpPr>
        <p:spPr>
          <a:xfrm>
            <a:off x="11432913" y="6316156"/>
            <a:ext cx="498403" cy="365125"/>
          </a:xfrm>
        </p:spPr>
        <p:txBody>
          <a:bodyPr/>
          <a:lstStyle/>
          <a:p>
            <a:fld id="{5AE1514C-5E56-4738-A1FF-4B1CFD2A3E36}" type="slidenum">
              <a:rPr lang="en-US" smtClean="0"/>
              <a:t>30</a:t>
            </a:fld>
            <a:endParaRPr lang="en-US" dirty="0"/>
          </a:p>
        </p:txBody>
      </p:sp>
      <p:sp>
        <p:nvSpPr>
          <p:cNvPr id="12" name="Content Placeholder 17">
            <a:extLst>
              <a:ext uri="{FF2B5EF4-FFF2-40B4-BE49-F238E27FC236}">
                <a16:creationId xmlns:a16="http://schemas.microsoft.com/office/drawing/2014/main" id="{18B404E9-6377-EB47-B3EE-B1B5CAB89992}"/>
              </a:ext>
            </a:extLst>
          </p:cNvPr>
          <p:cNvSpPr txBox="1">
            <a:spLocks/>
          </p:cNvSpPr>
          <p:nvPr/>
        </p:nvSpPr>
        <p:spPr>
          <a:xfrm>
            <a:off x="6510206" y="1899879"/>
            <a:ext cx="5270271" cy="4255524"/>
          </a:xfrm>
          <a:prstGeom prst="rect">
            <a:avLst/>
          </a:prstGeom>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dirty="0"/>
              <a:t>What To Do</a:t>
            </a:r>
            <a:br>
              <a:rPr lang="en-US" dirty="0"/>
            </a:br>
            <a:endParaRPr lang="en-US" dirty="0"/>
          </a:p>
          <a:p>
            <a:pPr marL="457200" lvl="1" indent="-457200">
              <a:buFont typeface="Arial" panose="020B0604020202020204" pitchFamily="34" charset="0"/>
              <a:buAutoNum type="arabicPeriod"/>
            </a:pPr>
            <a:r>
              <a:rPr lang="en-US" dirty="0"/>
              <a:t>Report it to Social Services within 24 hours.</a:t>
            </a:r>
            <a:br>
              <a:rPr lang="en-US" dirty="0"/>
            </a:br>
            <a:r>
              <a:rPr lang="en-US" dirty="0"/>
              <a:t>Hotline #: 1-800-552-7096</a:t>
            </a:r>
          </a:p>
          <a:p>
            <a:pPr marL="457200" lvl="1" indent="-457200">
              <a:buFont typeface="Arial" panose="020B0604020202020204" pitchFamily="34" charset="0"/>
              <a:buAutoNum type="arabicPeriod"/>
            </a:pPr>
            <a:r>
              <a:rPr lang="en-US" dirty="0"/>
              <a:t>If during the process, you feel your safety or the safety of others is in jeopardy, call the police.</a:t>
            </a:r>
          </a:p>
          <a:p>
            <a:pPr marL="457200" lvl="1" indent="-457200">
              <a:buFont typeface="Arial" panose="020B0604020202020204" pitchFamily="34" charset="0"/>
              <a:buAutoNum type="arabicPeriod"/>
            </a:pPr>
            <a:r>
              <a:rPr lang="en-US" dirty="0"/>
              <a:t>Let your chapter advisor and the VMN state program office know about the report.</a:t>
            </a:r>
          </a:p>
          <a:p>
            <a:pPr marL="457200" lvl="1" indent="-457200">
              <a:buFont typeface="Arial" panose="020B0604020202020204" pitchFamily="34" charset="0"/>
              <a:buAutoNum type="arabicPeriod"/>
            </a:pPr>
            <a:r>
              <a:rPr lang="en-US" dirty="0"/>
              <a:t>Maintain confidentiality.</a:t>
            </a:r>
          </a:p>
        </p:txBody>
      </p:sp>
      <p:sp>
        <p:nvSpPr>
          <p:cNvPr id="15" name="Rectangle 14"/>
          <p:cNvSpPr/>
          <p:nvPr/>
        </p:nvSpPr>
        <p:spPr>
          <a:xfrm>
            <a:off x="7122965" y="2702104"/>
            <a:ext cx="4093769"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34798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04800" y="2598129"/>
            <a:ext cx="4902337" cy="2245743"/>
          </a:xfrm>
        </p:spPr>
        <p:txBody>
          <a:bodyPr/>
          <a:lstStyle/>
          <a:p>
            <a:pPr>
              <a:spcAft>
                <a:spcPts val="2400"/>
              </a:spcAft>
            </a:pPr>
            <a:r>
              <a:rPr lang="en-US" dirty="0"/>
              <a:t>Why?</a:t>
            </a:r>
          </a:p>
          <a:p>
            <a:pPr lvl="1"/>
            <a:br>
              <a:rPr lang="en-US" dirty="0"/>
            </a:br>
            <a:r>
              <a:rPr lang="en-US" dirty="0"/>
              <a:t>To protect yourself, the youth, and our program and its sponsors.</a:t>
            </a:r>
          </a:p>
        </p:txBody>
      </p:sp>
      <p:sp>
        <p:nvSpPr>
          <p:cNvPr id="14" name="Title 1"/>
          <p:cNvSpPr>
            <a:spLocks noGrp="1"/>
          </p:cNvSpPr>
          <p:nvPr>
            <p:ph type="title"/>
          </p:nvPr>
        </p:nvSpPr>
        <p:spPr>
          <a:xfrm>
            <a:off x="304800" y="0"/>
            <a:ext cx="2375877" cy="535531"/>
          </a:xfrm>
        </p:spPr>
        <p:txBody>
          <a:bodyPr/>
          <a:lstStyle/>
          <a:p>
            <a:r>
              <a:rPr lang="en-US" dirty="0"/>
              <a:t>YOUTH</a:t>
            </a:r>
          </a:p>
        </p:txBody>
      </p:sp>
      <p:sp>
        <p:nvSpPr>
          <p:cNvPr id="6" name="Text Placeholder 5"/>
          <p:cNvSpPr>
            <a:spLocks noGrp="1"/>
          </p:cNvSpPr>
          <p:nvPr>
            <p:ph type="body" sz="quarter" idx="16"/>
          </p:nvPr>
        </p:nvSpPr>
        <p:spPr>
          <a:xfrm>
            <a:off x="2879003" y="419101"/>
            <a:ext cx="9084399" cy="424732"/>
          </a:xfrm>
        </p:spPr>
        <p:txBody>
          <a:bodyPr/>
          <a:lstStyle/>
          <a:p>
            <a:r>
              <a:rPr lang="en-US" dirty="0"/>
              <a:t>Remaining Above Suspicion</a:t>
            </a:r>
          </a:p>
        </p:txBody>
      </p:sp>
      <p:sp>
        <p:nvSpPr>
          <p:cNvPr id="13" name="Rectangle 12"/>
          <p:cNvSpPr/>
          <p:nvPr/>
        </p:nvSpPr>
        <p:spPr>
          <a:xfrm>
            <a:off x="337094" y="3391210"/>
            <a:ext cx="471242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41"/>
          <p:cNvSpPr>
            <a:spLocks noGrp="1"/>
          </p:cNvSpPr>
          <p:nvPr>
            <p:ph type="sldNum" sz="quarter" idx="4"/>
          </p:nvPr>
        </p:nvSpPr>
        <p:spPr>
          <a:xfrm>
            <a:off x="11432913" y="6316156"/>
            <a:ext cx="498403" cy="365125"/>
          </a:xfrm>
        </p:spPr>
        <p:txBody>
          <a:bodyPr/>
          <a:lstStyle/>
          <a:p>
            <a:fld id="{5AE1514C-5E56-4738-A1FF-4B1CFD2A3E36}" type="slidenum">
              <a:rPr lang="en-US" smtClean="0"/>
              <a:t>31</a:t>
            </a:fld>
            <a:endParaRPr lang="en-US" dirty="0"/>
          </a:p>
        </p:txBody>
      </p:sp>
      <p:sp>
        <p:nvSpPr>
          <p:cNvPr id="12" name="Content Placeholder 17">
            <a:extLst>
              <a:ext uri="{FF2B5EF4-FFF2-40B4-BE49-F238E27FC236}">
                <a16:creationId xmlns:a16="http://schemas.microsoft.com/office/drawing/2014/main" id="{18B404E9-6377-EB47-B3EE-B1B5CAB89992}"/>
              </a:ext>
            </a:extLst>
          </p:cNvPr>
          <p:cNvSpPr txBox="1">
            <a:spLocks/>
          </p:cNvSpPr>
          <p:nvPr/>
        </p:nvSpPr>
        <p:spPr>
          <a:xfrm>
            <a:off x="5770880" y="2598129"/>
            <a:ext cx="6009597" cy="3419398"/>
          </a:xfrm>
          <a:prstGeom prst="rect">
            <a:avLst/>
          </a:prstGeom>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dirty="0"/>
              <a:t>What To Do</a:t>
            </a:r>
            <a:br>
              <a:rPr lang="en-US" dirty="0"/>
            </a:br>
            <a:endParaRPr lang="en-US" dirty="0"/>
          </a:p>
          <a:p>
            <a:pPr marL="457200" lvl="1" indent="-457200">
              <a:buFont typeface="Arial" panose="020B0604020202020204" pitchFamily="34" charset="0"/>
              <a:buAutoNum type="arabicPeriod"/>
            </a:pPr>
            <a:r>
              <a:rPr lang="en-US" dirty="0"/>
              <a:t>When working with children, always be in groups of 3 or more.</a:t>
            </a:r>
          </a:p>
          <a:p>
            <a:pPr marL="457200" lvl="1" indent="-457200">
              <a:buFont typeface="Arial" panose="020B0604020202020204" pitchFamily="34" charset="0"/>
              <a:buAutoNum type="arabicPeriod"/>
            </a:pPr>
            <a:r>
              <a:rPr lang="en-US" dirty="0"/>
              <a:t>Have at least two adults present for events and programs with youth.</a:t>
            </a:r>
          </a:p>
          <a:p>
            <a:pPr marL="457200" lvl="1" indent="-457200">
              <a:buFont typeface="Arial" panose="020B0604020202020204" pitchFamily="34" charset="0"/>
              <a:buAutoNum type="arabicPeriod"/>
            </a:pPr>
            <a:r>
              <a:rPr lang="en-US" dirty="0"/>
              <a:t>Anticipate scenarios and plan ahead to avoid one-on-one interactions.</a:t>
            </a:r>
          </a:p>
        </p:txBody>
      </p:sp>
      <p:sp>
        <p:nvSpPr>
          <p:cNvPr id="15" name="Rectangle 14"/>
          <p:cNvSpPr/>
          <p:nvPr/>
        </p:nvSpPr>
        <p:spPr>
          <a:xfrm>
            <a:off x="5770880" y="3372924"/>
            <a:ext cx="6116319" cy="64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4869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20947" y="2611634"/>
            <a:ext cx="3163295" cy="3187539"/>
          </a:xfrm>
        </p:spPr>
        <p:txBody>
          <a:bodyPr/>
          <a:lstStyle/>
          <a:p>
            <a:pPr>
              <a:spcAft>
                <a:spcPts val="2400"/>
              </a:spcAft>
            </a:pPr>
            <a:r>
              <a:rPr lang="en-US" dirty="0"/>
              <a:t>Work with a Partner Organization</a:t>
            </a:r>
          </a:p>
          <a:p>
            <a:pPr lvl="1"/>
            <a:r>
              <a:rPr lang="en-US" dirty="0"/>
              <a:t>Is there a partner organization that regularly works with youth that can provide oversight and assistance? </a:t>
            </a:r>
          </a:p>
        </p:txBody>
      </p:sp>
      <p:sp>
        <p:nvSpPr>
          <p:cNvPr id="11" name="Content Placeholder 10"/>
          <p:cNvSpPr>
            <a:spLocks noGrp="1"/>
          </p:cNvSpPr>
          <p:nvPr>
            <p:ph idx="14"/>
          </p:nvPr>
        </p:nvSpPr>
        <p:spPr>
          <a:xfrm>
            <a:off x="3654012" y="2283169"/>
            <a:ext cx="3163295" cy="3469668"/>
          </a:xfrm>
        </p:spPr>
        <p:txBody>
          <a:bodyPr/>
          <a:lstStyle/>
          <a:p>
            <a:pPr>
              <a:spcAft>
                <a:spcPts val="2400"/>
              </a:spcAft>
            </a:pPr>
            <a:br>
              <a:rPr lang="en-US" dirty="0"/>
            </a:br>
            <a:r>
              <a:rPr lang="en-US" dirty="0"/>
              <a:t>Share the Responsibility</a:t>
            </a:r>
          </a:p>
          <a:p>
            <a:pPr lvl="1"/>
            <a:r>
              <a:rPr lang="en-US" dirty="0"/>
              <a:t>Have representatives from the partner organization there to provide oversight of the youths’ safety and participation.</a:t>
            </a:r>
          </a:p>
          <a:p>
            <a:pPr lvl="1"/>
            <a:endParaRPr lang="en-US" dirty="0"/>
          </a:p>
        </p:txBody>
      </p:sp>
      <p:sp>
        <p:nvSpPr>
          <p:cNvPr id="14" name="Title 1"/>
          <p:cNvSpPr>
            <a:spLocks noGrp="1"/>
          </p:cNvSpPr>
          <p:nvPr>
            <p:ph type="title"/>
          </p:nvPr>
        </p:nvSpPr>
        <p:spPr>
          <a:xfrm>
            <a:off x="304800" y="0"/>
            <a:ext cx="2375877" cy="535531"/>
          </a:xfrm>
        </p:spPr>
        <p:txBody>
          <a:bodyPr/>
          <a:lstStyle/>
          <a:p>
            <a:r>
              <a:rPr lang="en-US" dirty="0"/>
              <a:t>YOUTH</a:t>
            </a:r>
          </a:p>
        </p:txBody>
      </p:sp>
      <p:sp>
        <p:nvSpPr>
          <p:cNvPr id="6" name="Text Placeholder 5"/>
          <p:cNvSpPr>
            <a:spLocks noGrp="1"/>
          </p:cNvSpPr>
          <p:nvPr>
            <p:ph type="body" sz="quarter" idx="16"/>
          </p:nvPr>
        </p:nvSpPr>
        <p:spPr>
          <a:xfrm>
            <a:off x="2879003" y="419101"/>
            <a:ext cx="9084399" cy="424732"/>
          </a:xfrm>
        </p:spPr>
        <p:txBody>
          <a:bodyPr/>
          <a:lstStyle/>
          <a:p>
            <a:r>
              <a:rPr lang="en-US" dirty="0"/>
              <a:t>Work with Partner Organizations</a:t>
            </a:r>
          </a:p>
        </p:txBody>
      </p:sp>
      <p:sp>
        <p:nvSpPr>
          <p:cNvPr id="9" name="Rectangle 8"/>
          <p:cNvSpPr/>
          <p:nvPr/>
        </p:nvSpPr>
        <p:spPr>
          <a:xfrm>
            <a:off x="4050526" y="3382067"/>
            <a:ext cx="2541908"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82030" y="3391211"/>
            <a:ext cx="2541908"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41"/>
          <p:cNvSpPr>
            <a:spLocks noGrp="1"/>
          </p:cNvSpPr>
          <p:nvPr>
            <p:ph type="sldNum" sz="quarter" idx="4"/>
          </p:nvPr>
        </p:nvSpPr>
        <p:spPr>
          <a:xfrm>
            <a:off x="11432913" y="6316156"/>
            <a:ext cx="498403" cy="365125"/>
          </a:xfrm>
        </p:spPr>
        <p:txBody>
          <a:bodyPr/>
          <a:lstStyle/>
          <a:p>
            <a:fld id="{5AE1514C-5E56-4738-A1FF-4B1CFD2A3E36}" type="slidenum">
              <a:rPr lang="en-US" smtClean="0"/>
              <a:t>32</a:t>
            </a:fld>
            <a:endParaRPr lang="en-US" dirty="0"/>
          </a:p>
        </p:txBody>
      </p:sp>
      <p:sp>
        <p:nvSpPr>
          <p:cNvPr id="12" name="Content Placeholder 17">
            <a:extLst>
              <a:ext uri="{FF2B5EF4-FFF2-40B4-BE49-F238E27FC236}">
                <a16:creationId xmlns:a16="http://schemas.microsoft.com/office/drawing/2014/main" id="{18B404E9-6377-EB47-B3EE-B1B5CAB89992}"/>
              </a:ext>
            </a:extLst>
          </p:cNvPr>
          <p:cNvSpPr txBox="1">
            <a:spLocks/>
          </p:cNvSpPr>
          <p:nvPr/>
        </p:nvSpPr>
        <p:spPr>
          <a:xfrm>
            <a:off x="7213821" y="2957357"/>
            <a:ext cx="4396149" cy="2522742"/>
          </a:xfrm>
          <a:prstGeom prst="rect">
            <a:avLst/>
          </a:prstGeom>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377"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dirty="0"/>
              <a:t>Use Research-based Curricula</a:t>
            </a:r>
          </a:p>
          <a:p>
            <a:pPr>
              <a:spcAft>
                <a:spcPts val="2400"/>
              </a:spcAft>
            </a:pPr>
            <a:r>
              <a:rPr lang="en-US" sz="2000" b="0" dirty="0">
                <a:solidFill>
                  <a:schemeClr val="tx1"/>
                </a:solidFill>
              </a:rPr>
              <a:t>Examples:</a:t>
            </a:r>
            <a:br>
              <a:rPr lang="en-US" sz="2000" b="0" dirty="0">
                <a:solidFill>
                  <a:schemeClr val="tx1"/>
                </a:solidFill>
              </a:rPr>
            </a:br>
            <a:r>
              <a:rPr lang="en-US" sz="2000" b="0" dirty="0">
                <a:solidFill>
                  <a:schemeClr val="tx1"/>
                </a:solidFill>
              </a:rPr>
              <a:t>4-H</a:t>
            </a:r>
            <a:br>
              <a:rPr lang="en-US" sz="2000" b="0" dirty="0">
                <a:solidFill>
                  <a:schemeClr val="tx1"/>
                </a:solidFill>
              </a:rPr>
            </a:br>
            <a:r>
              <a:rPr lang="en-US" sz="2000" b="0" dirty="0">
                <a:solidFill>
                  <a:schemeClr val="tx1"/>
                </a:solidFill>
              </a:rPr>
              <a:t>Project Learning Tree</a:t>
            </a:r>
            <a:br>
              <a:rPr lang="en-US" sz="2000" b="0" dirty="0">
                <a:solidFill>
                  <a:schemeClr val="tx1"/>
                </a:solidFill>
              </a:rPr>
            </a:br>
            <a:r>
              <a:rPr lang="en-US" sz="2000" b="0" dirty="0">
                <a:solidFill>
                  <a:schemeClr val="tx1"/>
                </a:solidFill>
              </a:rPr>
              <a:t>Project Wild</a:t>
            </a:r>
            <a:br>
              <a:rPr lang="en-US" sz="2000" b="0" dirty="0">
                <a:solidFill>
                  <a:schemeClr val="tx1"/>
                </a:solidFill>
              </a:rPr>
            </a:br>
            <a:r>
              <a:rPr lang="en-US" sz="2000" b="0" dirty="0">
                <a:solidFill>
                  <a:schemeClr val="tx1"/>
                </a:solidFill>
              </a:rPr>
              <a:t>Project Wet</a:t>
            </a:r>
            <a:br>
              <a:rPr lang="en-US" sz="2000" b="0" dirty="0">
                <a:solidFill>
                  <a:schemeClr val="tx1"/>
                </a:solidFill>
              </a:rPr>
            </a:br>
            <a:r>
              <a:rPr lang="en-US" sz="2000" b="0" dirty="0">
                <a:solidFill>
                  <a:schemeClr val="tx1"/>
                </a:solidFill>
              </a:rPr>
              <a:t>Virginia State Parks Backyard Classroom </a:t>
            </a:r>
          </a:p>
        </p:txBody>
      </p:sp>
      <p:sp>
        <p:nvSpPr>
          <p:cNvPr id="15" name="Rectangle 14"/>
          <p:cNvSpPr/>
          <p:nvPr/>
        </p:nvSpPr>
        <p:spPr>
          <a:xfrm>
            <a:off x="7384229" y="3400355"/>
            <a:ext cx="4093769"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89574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5701C-1FBE-D842-A48C-ECC6B9DB4EC7}"/>
              </a:ext>
            </a:extLst>
          </p:cNvPr>
          <p:cNvSpPr>
            <a:spLocks noGrp="1"/>
          </p:cNvSpPr>
          <p:nvPr>
            <p:ph type="body" sz="quarter" idx="10"/>
          </p:nvPr>
        </p:nvSpPr>
        <p:spPr>
          <a:xfrm>
            <a:off x="304801" y="2472752"/>
            <a:ext cx="4566001" cy="2031325"/>
          </a:xfrm>
        </p:spPr>
        <p:txBody>
          <a:bodyPr/>
          <a:lstStyle/>
          <a:p>
            <a:r>
              <a:rPr lang="en-US" dirty="0"/>
              <a:t>When volunteering, VMNs are representing the Commonwealth of Virginia and our sponsoring state agencies.</a:t>
            </a:r>
          </a:p>
        </p:txBody>
      </p:sp>
      <p:sp>
        <p:nvSpPr>
          <p:cNvPr id="3" name="Text Placeholder 2">
            <a:extLst>
              <a:ext uri="{FF2B5EF4-FFF2-40B4-BE49-F238E27FC236}">
                <a16:creationId xmlns:a16="http://schemas.microsoft.com/office/drawing/2014/main" id="{3BADB40F-2519-1941-BE77-8EE51521833A}"/>
              </a:ext>
            </a:extLst>
          </p:cNvPr>
          <p:cNvSpPr>
            <a:spLocks noGrp="1"/>
          </p:cNvSpPr>
          <p:nvPr>
            <p:ph type="body" sz="quarter" idx="11"/>
          </p:nvPr>
        </p:nvSpPr>
        <p:spPr>
          <a:xfrm>
            <a:off x="6096001" y="1527656"/>
            <a:ext cx="5671764" cy="1006429"/>
          </a:xfrm>
        </p:spPr>
        <p:txBody>
          <a:bodyPr/>
          <a:lstStyle/>
          <a:p>
            <a:r>
              <a:rPr lang="en-US" dirty="0"/>
              <a:t>Provide only accurate, unbiased, research-based information in educational programs and outreach materials.</a:t>
            </a:r>
          </a:p>
        </p:txBody>
      </p:sp>
      <p:sp>
        <p:nvSpPr>
          <p:cNvPr id="4" name="Slide Number Placeholder 3">
            <a:extLst>
              <a:ext uri="{FF2B5EF4-FFF2-40B4-BE49-F238E27FC236}">
                <a16:creationId xmlns:a16="http://schemas.microsoft.com/office/drawing/2014/main" id="{4410A04D-41A3-4044-91D1-4B16631426B2}"/>
              </a:ext>
            </a:extLst>
          </p:cNvPr>
          <p:cNvSpPr>
            <a:spLocks noGrp="1"/>
          </p:cNvSpPr>
          <p:nvPr>
            <p:ph type="sldNum" sz="quarter" idx="4"/>
          </p:nvPr>
        </p:nvSpPr>
        <p:spPr/>
        <p:txBody>
          <a:bodyPr/>
          <a:lstStyle/>
          <a:p>
            <a:fld id="{5AE1514C-5E56-4738-A1FF-4B1CFD2A3E36}" type="slidenum">
              <a:rPr lang="en-US" smtClean="0"/>
              <a:pPr/>
              <a:t>33</a:t>
            </a:fld>
            <a:endParaRPr lang="en-US" dirty="0"/>
          </a:p>
        </p:txBody>
      </p:sp>
      <p:sp>
        <p:nvSpPr>
          <p:cNvPr id="5" name="Title 4">
            <a:extLst>
              <a:ext uri="{FF2B5EF4-FFF2-40B4-BE49-F238E27FC236}">
                <a16:creationId xmlns:a16="http://schemas.microsoft.com/office/drawing/2014/main" id="{9EB4BC35-0052-CB4C-A47E-09FAE1FF73DA}"/>
              </a:ext>
            </a:extLst>
          </p:cNvPr>
          <p:cNvSpPr>
            <a:spLocks noGrp="1"/>
          </p:cNvSpPr>
          <p:nvPr>
            <p:ph type="title"/>
          </p:nvPr>
        </p:nvSpPr>
        <p:spPr>
          <a:xfrm>
            <a:off x="546149" y="0"/>
            <a:ext cx="4083304" cy="1468094"/>
          </a:xfrm>
        </p:spPr>
        <p:txBody>
          <a:bodyPr/>
          <a:lstStyle/>
          <a:p>
            <a:pPr algn="ctr"/>
            <a:r>
              <a:rPr lang="en-US" sz="2400" dirty="0"/>
              <a:t>INFORMATION, PROTOCOLS, SCIENTIFIC INTEGRITY: RESEARCH-BASED INFO</a:t>
            </a:r>
          </a:p>
        </p:txBody>
      </p:sp>
      <p:sp>
        <p:nvSpPr>
          <p:cNvPr id="6" name="Text Placeholder 5">
            <a:extLst>
              <a:ext uri="{FF2B5EF4-FFF2-40B4-BE49-F238E27FC236}">
                <a16:creationId xmlns:a16="http://schemas.microsoft.com/office/drawing/2014/main" id="{C7DBD2CB-C11E-7046-8323-C02535EC8E83}"/>
              </a:ext>
            </a:extLst>
          </p:cNvPr>
          <p:cNvSpPr>
            <a:spLocks noGrp="1"/>
          </p:cNvSpPr>
          <p:nvPr>
            <p:ph type="body" sz="quarter" idx="12"/>
          </p:nvPr>
        </p:nvSpPr>
        <p:spPr>
          <a:xfrm>
            <a:off x="6096001" y="2865727"/>
            <a:ext cx="5671764" cy="701731"/>
          </a:xfrm>
        </p:spPr>
        <p:txBody>
          <a:bodyPr/>
          <a:lstStyle/>
          <a:p>
            <a:r>
              <a:rPr lang="en-US" dirty="0"/>
              <a:t>Do not engage in political advocacy while acting in a VMN capacity.</a:t>
            </a:r>
          </a:p>
        </p:txBody>
      </p:sp>
      <p:sp>
        <p:nvSpPr>
          <p:cNvPr id="7" name="Text Placeholder 6">
            <a:extLst>
              <a:ext uri="{FF2B5EF4-FFF2-40B4-BE49-F238E27FC236}">
                <a16:creationId xmlns:a16="http://schemas.microsoft.com/office/drawing/2014/main" id="{77E1B8B8-0D2A-834B-8712-90E9D9B80B8B}"/>
              </a:ext>
            </a:extLst>
          </p:cNvPr>
          <p:cNvSpPr>
            <a:spLocks noGrp="1"/>
          </p:cNvSpPr>
          <p:nvPr>
            <p:ph type="body" sz="quarter" idx="13"/>
          </p:nvPr>
        </p:nvSpPr>
        <p:spPr>
          <a:xfrm>
            <a:off x="6096001" y="3617126"/>
            <a:ext cx="5671764" cy="701731"/>
          </a:xfrm>
        </p:spPr>
        <p:txBody>
          <a:bodyPr/>
          <a:lstStyle/>
          <a:p>
            <a:r>
              <a:rPr lang="en-US" dirty="0"/>
              <a:t>Do not use the VMN program to promote a biased personal agenda.</a:t>
            </a:r>
          </a:p>
        </p:txBody>
      </p:sp>
      <p:sp>
        <p:nvSpPr>
          <p:cNvPr id="8" name="Text Placeholder 6">
            <a:extLst>
              <a:ext uri="{FF2B5EF4-FFF2-40B4-BE49-F238E27FC236}">
                <a16:creationId xmlns:a16="http://schemas.microsoft.com/office/drawing/2014/main" id="{8036244B-AE7C-5D48-A860-93A786E9BEBC}"/>
              </a:ext>
            </a:extLst>
          </p:cNvPr>
          <p:cNvSpPr txBox="1">
            <a:spLocks/>
          </p:cNvSpPr>
          <p:nvPr/>
        </p:nvSpPr>
        <p:spPr>
          <a:xfrm>
            <a:off x="6078836" y="4511408"/>
            <a:ext cx="5671764" cy="701731"/>
          </a:xfrm>
          <a:prstGeom prst="rect">
            <a:avLst/>
          </a:prstGeom>
        </p:spPr>
        <p:txBody>
          <a:bodyPr vert="horz" wrap="square" lIns="91440" tIns="45720" rIns="91440" bIns="45720" rtlCol="0">
            <a:spAutoFit/>
          </a:bodyPr>
          <a:lstStyle>
            <a:lvl1pPr marL="0" indent="0" algn="l" defTabSz="914377" rtl="0" eaLnBrk="1" latinLnBrk="0" hangingPunct="1">
              <a:lnSpc>
                <a:spcPct val="90000"/>
              </a:lnSpc>
              <a:spcBef>
                <a:spcPts val="1000"/>
              </a:spcBef>
              <a:buFont typeface="Arial" panose="020B0604020202020204" pitchFamily="34" charset="0"/>
              <a:buNone/>
              <a:defRPr sz="2200" b="1" kern="1200">
                <a:gradFill>
                  <a:gsLst>
                    <a:gs pos="15000">
                      <a:schemeClr val="tx1"/>
                    </a:gs>
                    <a:gs pos="47000">
                      <a:schemeClr val="tx1"/>
                    </a:gs>
                  </a:gsLst>
                  <a:lin ang="5400000" scaled="1"/>
                </a:gradFill>
                <a:latin typeface="+mn-lt"/>
                <a:ea typeface="+mn-ea"/>
                <a:cs typeface="+mn-cs"/>
              </a:defRPr>
            </a:lvl1pPr>
            <a:lvl2pPr marL="0" indent="0" algn="l" defTabSz="914377" rtl="0" eaLnBrk="1" latinLnBrk="0" hangingPunct="1">
              <a:lnSpc>
                <a:spcPct val="90000"/>
              </a:lnSpc>
              <a:spcBef>
                <a:spcPts val="500"/>
              </a:spcBef>
              <a:buFont typeface="Arial" panose="020B0604020202020204" pitchFamily="34" charset="0"/>
              <a:buNone/>
              <a:defRPr sz="1765" kern="1200">
                <a:solidFill>
                  <a:schemeClr val="tx1">
                    <a:lumMod val="65000"/>
                    <a:lumOff val="35000"/>
                  </a:schemeClr>
                </a:solidFill>
                <a:latin typeface="+mn-lt"/>
                <a:ea typeface="+mn-ea"/>
                <a:cs typeface="+mn-cs"/>
              </a:defRPr>
            </a:lvl2pPr>
            <a:lvl3pPr marL="0" indent="0" algn="l" defTabSz="914377" rtl="0" eaLnBrk="1" latinLnBrk="0" hangingPunct="1">
              <a:lnSpc>
                <a:spcPct val="90000"/>
              </a:lnSpc>
              <a:spcBef>
                <a:spcPts val="1200"/>
              </a:spcBef>
              <a:spcAft>
                <a:spcPts val="1200"/>
              </a:spcAft>
              <a:buFont typeface="Arial" panose="020B0604020202020204" pitchFamily="34" charset="0"/>
              <a:buNone/>
              <a:defRPr sz="1568" b="1" kern="1200">
                <a:solidFill>
                  <a:schemeClr val="tx2"/>
                </a:solidFill>
                <a:latin typeface="+mn-lt"/>
                <a:ea typeface="+mn-ea"/>
                <a:cs typeface="+mn-cs"/>
              </a:defRPr>
            </a:lvl3pPr>
            <a:lvl4pPr marL="0" indent="0" algn="l" defTabSz="914377" rtl="0" eaLnBrk="1" latinLnBrk="0" hangingPunct="1">
              <a:lnSpc>
                <a:spcPct val="90000"/>
              </a:lnSpc>
              <a:spcBef>
                <a:spcPts val="0"/>
              </a:spcBef>
              <a:spcAft>
                <a:spcPts val="600"/>
              </a:spcAft>
              <a:buFont typeface="Arial" panose="020B0604020202020204" pitchFamily="34" charset="0"/>
              <a:buNone/>
              <a:defRPr sz="1372" kern="1200">
                <a:solidFill>
                  <a:schemeClr val="tx1">
                    <a:lumMod val="85000"/>
                    <a:lumOff val="15000"/>
                  </a:schemeClr>
                </a:solidFill>
                <a:latin typeface="+mn-lt"/>
                <a:ea typeface="+mn-ea"/>
                <a:cs typeface="+mn-cs"/>
              </a:defRPr>
            </a:lvl4pPr>
            <a:lvl5pPr marL="0" indent="0" algn="l" defTabSz="914377" rtl="0" eaLnBrk="1" latinLnBrk="0" hangingPunct="1">
              <a:lnSpc>
                <a:spcPct val="90000"/>
              </a:lnSpc>
              <a:spcBef>
                <a:spcPts val="0"/>
              </a:spcBef>
              <a:spcAft>
                <a:spcPts val="1200"/>
              </a:spcAft>
              <a:buFont typeface="Arial" panose="020B0604020202020204" pitchFamily="34" charset="0"/>
              <a:buNone/>
              <a:defRPr sz="1372"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information from our sponsoring agencies as a guide. </a:t>
            </a:r>
          </a:p>
        </p:txBody>
      </p:sp>
    </p:spTree>
    <p:extLst>
      <p:ext uri="{BB962C8B-B14F-4D97-AF65-F5344CB8AC3E}">
        <p14:creationId xmlns:p14="http://schemas.microsoft.com/office/powerpoint/2010/main" val="30615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5701C-1FBE-D842-A48C-ECC6B9DB4EC7}"/>
              </a:ext>
            </a:extLst>
          </p:cNvPr>
          <p:cNvSpPr>
            <a:spLocks noGrp="1"/>
          </p:cNvSpPr>
          <p:nvPr>
            <p:ph type="body" sz="quarter" idx="10"/>
          </p:nvPr>
        </p:nvSpPr>
        <p:spPr>
          <a:xfrm>
            <a:off x="304801" y="2472752"/>
            <a:ext cx="4566001" cy="1643527"/>
          </a:xfrm>
        </p:spPr>
        <p:txBody>
          <a:bodyPr/>
          <a:lstStyle/>
          <a:p>
            <a:r>
              <a:rPr lang="en-US" dirty="0"/>
              <a:t>VMN volunteers are not authorized to sign contracts on behalf of the program or the sponsoring agencies.</a:t>
            </a:r>
          </a:p>
        </p:txBody>
      </p:sp>
      <p:sp>
        <p:nvSpPr>
          <p:cNvPr id="3" name="Text Placeholder 2">
            <a:extLst>
              <a:ext uri="{FF2B5EF4-FFF2-40B4-BE49-F238E27FC236}">
                <a16:creationId xmlns:a16="http://schemas.microsoft.com/office/drawing/2014/main" id="{3BADB40F-2519-1941-BE77-8EE51521833A}"/>
              </a:ext>
            </a:extLst>
          </p:cNvPr>
          <p:cNvSpPr>
            <a:spLocks noGrp="1"/>
          </p:cNvSpPr>
          <p:nvPr>
            <p:ph type="body" sz="quarter" idx="11"/>
          </p:nvPr>
        </p:nvSpPr>
        <p:spPr>
          <a:xfrm>
            <a:off x="6096001" y="1527656"/>
            <a:ext cx="5671764" cy="701731"/>
          </a:xfrm>
        </p:spPr>
        <p:txBody>
          <a:bodyPr/>
          <a:lstStyle/>
          <a:p>
            <a:r>
              <a:rPr lang="en-US" dirty="0"/>
              <a:t>We don’t want volunteers to end up being personally liable.</a:t>
            </a:r>
          </a:p>
        </p:txBody>
      </p:sp>
      <p:sp>
        <p:nvSpPr>
          <p:cNvPr id="4" name="Slide Number Placeholder 3">
            <a:extLst>
              <a:ext uri="{FF2B5EF4-FFF2-40B4-BE49-F238E27FC236}">
                <a16:creationId xmlns:a16="http://schemas.microsoft.com/office/drawing/2014/main" id="{4410A04D-41A3-4044-91D1-4B16631426B2}"/>
              </a:ext>
            </a:extLst>
          </p:cNvPr>
          <p:cNvSpPr>
            <a:spLocks noGrp="1"/>
          </p:cNvSpPr>
          <p:nvPr>
            <p:ph type="sldNum" sz="quarter" idx="4"/>
          </p:nvPr>
        </p:nvSpPr>
        <p:spPr/>
        <p:txBody>
          <a:bodyPr/>
          <a:lstStyle/>
          <a:p>
            <a:fld id="{5AE1514C-5E56-4738-A1FF-4B1CFD2A3E36}" type="slidenum">
              <a:rPr lang="en-US" smtClean="0"/>
              <a:pPr/>
              <a:t>34</a:t>
            </a:fld>
            <a:endParaRPr lang="en-US" dirty="0"/>
          </a:p>
        </p:txBody>
      </p:sp>
      <p:sp>
        <p:nvSpPr>
          <p:cNvPr id="5" name="Title 4">
            <a:extLst>
              <a:ext uri="{FF2B5EF4-FFF2-40B4-BE49-F238E27FC236}">
                <a16:creationId xmlns:a16="http://schemas.microsoft.com/office/drawing/2014/main" id="{9EB4BC35-0052-CB4C-A47E-09FAE1FF73DA}"/>
              </a:ext>
            </a:extLst>
          </p:cNvPr>
          <p:cNvSpPr>
            <a:spLocks noGrp="1"/>
          </p:cNvSpPr>
          <p:nvPr>
            <p:ph type="title"/>
          </p:nvPr>
        </p:nvSpPr>
        <p:spPr>
          <a:xfrm>
            <a:off x="555244" y="2"/>
            <a:ext cx="4083304" cy="1357295"/>
          </a:xfrm>
        </p:spPr>
        <p:txBody>
          <a:bodyPr/>
          <a:lstStyle/>
          <a:p>
            <a:pPr algn="ctr"/>
            <a:r>
              <a:rPr lang="en-US" dirty="0"/>
              <a:t>ADMINISTRATIVE RISKS: CONTRACTS</a:t>
            </a:r>
          </a:p>
        </p:txBody>
      </p:sp>
      <p:sp>
        <p:nvSpPr>
          <p:cNvPr id="6" name="Text Placeholder 5">
            <a:extLst>
              <a:ext uri="{FF2B5EF4-FFF2-40B4-BE49-F238E27FC236}">
                <a16:creationId xmlns:a16="http://schemas.microsoft.com/office/drawing/2014/main" id="{C7DBD2CB-C11E-7046-8323-C02535EC8E83}"/>
              </a:ext>
            </a:extLst>
          </p:cNvPr>
          <p:cNvSpPr>
            <a:spLocks noGrp="1"/>
          </p:cNvSpPr>
          <p:nvPr>
            <p:ph type="body" sz="quarter" idx="12"/>
          </p:nvPr>
        </p:nvSpPr>
        <p:spPr>
          <a:xfrm>
            <a:off x="6096001" y="2341534"/>
            <a:ext cx="5671764" cy="1311128"/>
          </a:xfrm>
        </p:spPr>
        <p:txBody>
          <a:bodyPr/>
          <a:lstStyle/>
          <a:p>
            <a:r>
              <a:rPr lang="en-US" dirty="0"/>
              <a:t>Contracts can include room rental agreements, group agreements with other organizations and local governments, transportation agreements, etc.</a:t>
            </a:r>
          </a:p>
        </p:txBody>
      </p:sp>
      <p:sp>
        <p:nvSpPr>
          <p:cNvPr id="7" name="Text Placeholder 6">
            <a:extLst>
              <a:ext uri="{FF2B5EF4-FFF2-40B4-BE49-F238E27FC236}">
                <a16:creationId xmlns:a16="http://schemas.microsoft.com/office/drawing/2014/main" id="{77E1B8B8-0D2A-834B-8712-90E9D9B80B8B}"/>
              </a:ext>
            </a:extLst>
          </p:cNvPr>
          <p:cNvSpPr>
            <a:spLocks noGrp="1"/>
          </p:cNvSpPr>
          <p:nvPr>
            <p:ph type="body" sz="quarter" idx="13"/>
          </p:nvPr>
        </p:nvSpPr>
        <p:spPr>
          <a:xfrm>
            <a:off x="6078836" y="4025450"/>
            <a:ext cx="5671764" cy="1006429"/>
          </a:xfrm>
        </p:spPr>
        <p:txBody>
          <a:bodyPr/>
          <a:lstStyle/>
          <a:p>
            <a:r>
              <a:rPr lang="en-US" dirty="0"/>
              <a:t>Contact the VMN State Program Office for assistance.  Contracts will be routed through us to Virginia Tech Legal Counsel.</a:t>
            </a:r>
          </a:p>
        </p:txBody>
      </p:sp>
      <p:sp>
        <p:nvSpPr>
          <p:cNvPr id="8" name="Text Placeholder 6">
            <a:extLst>
              <a:ext uri="{FF2B5EF4-FFF2-40B4-BE49-F238E27FC236}">
                <a16:creationId xmlns:a16="http://schemas.microsoft.com/office/drawing/2014/main" id="{8036244B-AE7C-5D48-A860-93A786E9BEBC}"/>
              </a:ext>
            </a:extLst>
          </p:cNvPr>
          <p:cNvSpPr txBox="1">
            <a:spLocks/>
          </p:cNvSpPr>
          <p:nvPr/>
        </p:nvSpPr>
        <p:spPr>
          <a:xfrm>
            <a:off x="6078836" y="5608976"/>
            <a:ext cx="5671764" cy="397032"/>
          </a:xfrm>
          <a:prstGeom prst="rect">
            <a:avLst/>
          </a:prstGeom>
        </p:spPr>
        <p:txBody>
          <a:bodyPr vert="horz" wrap="square" lIns="91440" tIns="45720" rIns="91440" bIns="45720" rtlCol="0">
            <a:spAutoFit/>
          </a:bodyPr>
          <a:lstStyle>
            <a:lvl1pPr marL="0" indent="0" algn="l" defTabSz="914377" rtl="0" eaLnBrk="1" latinLnBrk="0" hangingPunct="1">
              <a:lnSpc>
                <a:spcPct val="90000"/>
              </a:lnSpc>
              <a:spcBef>
                <a:spcPts val="1000"/>
              </a:spcBef>
              <a:buFont typeface="Arial" panose="020B0604020202020204" pitchFamily="34" charset="0"/>
              <a:buNone/>
              <a:defRPr sz="2200" b="1" kern="1200">
                <a:gradFill>
                  <a:gsLst>
                    <a:gs pos="15000">
                      <a:schemeClr val="tx1"/>
                    </a:gs>
                    <a:gs pos="47000">
                      <a:schemeClr val="tx1"/>
                    </a:gs>
                  </a:gsLst>
                  <a:lin ang="5400000" scaled="1"/>
                </a:gradFill>
                <a:latin typeface="+mn-lt"/>
                <a:ea typeface="+mn-ea"/>
                <a:cs typeface="+mn-cs"/>
              </a:defRPr>
            </a:lvl1pPr>
            <a:lvl2pPr marL="0" indent="0" algn="l" defTabSz="914377" rtl="0" eaLnBrk="1" latinLnBrk="0" hangingPunct="1">
              <a:lnSpc>
                <a:spcPct val="90000"/>
              </a:lnSpc>
              <a:spcBef>
                <a:spcPts val="500"/>
              </a:spcBef>
              <a:buFont typeface="Arial" panose="020B0604020202020204" pitchFamily="34" charset="0"/>
              <a:buNone/>
              <a:defRPr sz="1765" kern="1200">
                <a:solidFill>
                  <a:schemeClr val="tx1">
                    <a:lumMod val="65000"/>
                    <a:lumOff val="35000"/>
                  </a:schemeClr>
                </a:solidFill>
                <a:latin typeface="+mn-lt"/>
                <a:ea typeface="+mn-ea"/>
                <a:cs typeface="+mn-cs"/>
              </a:defRPr>
            </a:lvl2pPr>
            <a:lvl3pPr marL="0" indent="0" algn="l" defTabSz="914377" rtl="0" eaLnBrk="1" latinLnBrk="0" hangingPunct="1">
              <a:lnSpc>
                <a:spcPct val="90000"/>
              </a:lnSpc>
              <a:spcBef>
                <a:spcPts val="1200"/>
              </a:spcBef>
              <a:spcAft>
                <a:spcPts val="1200"/>
              </a:spcAft>
              <a:buFont typeface="Arial" panose="020B0604020202020204" pitchFamily="34" charset="0"/>
              <a:buNone/>
              <a:defRPr sz="1568" b="1" kern="1200">
                <a:solidFill>
                  <a:schemeClr val="tx2"/>
                </a:solidFill>
                <a:latin typeface="+mn-lt"/>
                <a:ea typeface="+mn-ea"/>
                <a:cs typeface="+mn-cs"/>
              </a:defRPr>
            </a:lvl3pPr>
            <a:lvl4pPr marL="0" indent="0" algn="l" defTabSz="914377" rtl="0" eaLnBrk="1" latinLnBrk="0" hangingPunct="1">
              <a:lnSpc>
                <a:spcPct val="90000"/>
              </a:lnSpc>
              <a:spcBef>
                <a:spcPts val="0"/>
              </a:spcBef>
              <a:spcAft>
                <a:spcPts val="600"/>
              </a:spcAft>
              <a:buFont typeface="Arial" panose="020B0604020202020204" pitchFamily="34" charset="0"/>
              <a:buNone/>
              <a:defRPr sz="1372" kern="1200">
                <a:solidFill>
                  <a:schemeClr val="tx1">
                    <a:lumMod val="85000"/>
                    <a:lumOff val="15000"/>
                  </a:schemeClr>
                </a:solidFill>
                <a:latin typeface="+mn-lt"/>
                <a:ea typeface="+mn-ea"/>
                <a:cs typeface="+mn-cs"/>
              </a:defRPr>
            </a:lvl4pPr>
            <a:lvl5pPr marL="0" indent="0" algn="l" defTabSz="914377" rtl="0" eaLnBrk="1" latinLnBrk="0" hangingPunct="1">
              <a:lnSpc>
                <a:spcPct val="90000"/>
              </a:lnSpc>
              <a:spcBef>
                <a:spcPts val="0"/>
              </a:spcBef>
              <a:spcAft>
                <a:spcPts val="1200"/>
              </a:spcAft>
              <a:buFont typeface="Arial" panose="020B0604020202020204" pitchFamily="34" charset="0"/>
              <a:buNone/>
              <a:defRPr sz="1372"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Allow plenty of time!</a:t>
            </a:r>
          </a:p>
        </p:txBody>
      </p:sp>
    </p:spTree>
    <p:extLst>
      <p:ext uri="{BB962C8B-B14F-4D97-AF65-F5344CB8AC3E}">
        <p14:creationId xmlns:p14="http://schemas.microsoft.com/office/powerpoint/2010/main" val="172136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C30BB0A-0A5D-1344-A733-9016615543CD}"/>
              </a:ext>
            </a:extLst>
          </p:cNvPr>
          <p:cNvGraphicFramePr/>
          <p:nvPr>
            <p:extLst>
              <p:ext uri="{D42A27DB-BD31-4B8C-83A1-F6EECF244321}">
                <p14:modId xmlns:p14="http://schemas.microsoft.com/office/powerpoint/2010/main" val="875808229"/>
              </p:ext>
            </p:extLst>
          </p:nvPr>
        </p:nvGraphicFramePr>
        <p:xfrm>
          <a:off x="5940173" y="659876"/>
          <a:ext cx="5269583" cy="5993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8B75B172-FB46-E141-A6A2-C2BA978D000F}"/>
              </a:ext>
            </a:extLst>
          </p:cNvPr>
          <p:cNvSpPr>
            <a:spLocks noGrp="1"/>
          </p:cNvSpPr>
          <p:nvPr>
            <p:ph type="title"/>
          </p:nvPr>
        </p:nvSpPr>
        <p:spPr>
          <a:xfrm>
            <a:off x="304801" y="2"/>
            <a:ext cx="4333747" cy="914096"/>
          </a:xfrm>
        </p:spPr>
        <p:txBody>
          <a:bodyPr/>
          <a:lstStyle/>
          <a:p>
            <a:pPr algn="ctr"/>
            <a:r>
              <a:rPr lang="en-US" dirty="0"/>
              <a:t>SPECIFIC RISKS</a:t>
            </a:r>
          </a:p>
        </p:txBody>
      </p:sp>
      <p:sp>
        <p:nvSpPr>
          <p:cNvPr id="9" name="Text Placeholder 8">
            <a:extLst>
              <a:ext uri="{FF2B5EF4-FFF2-40B4-BE49-F238E27FC236}">
                <a16:creationId xmlns:a16="http://schemas.microsoft.com/office/drawing/2014/main" id="{7B0D303F-47BB-BE44-8992-038D74A465D4}"/>
              </a:ext>
            </a:extLst>
          </p:cNvPr>
          <p:cNvSpPr>
            <a:spLocks noGrp="1"/>
          </p:cNvSpPr>
          <p:nvPr>
            <p:ph type="body" sz="quarter" idx="10"/>
          </p:nvPr>
        </p:nvSpPr>
        <p:spPr>
          <a:xfrm>
            <a:off x="304801" y="2472752"/>
            <a:ext cx="4566001" cy="1255728"/>
          </a:xfrm>
        </p:spPr>
        <p:txBody>
          <a:bodyPr/>
          <a:lstStyle/>
          <a:p>
            <a:r>
              <a:rPr lang="en-US" dirty="0"/>
              <a:t>Review the handout on risks and associated strategies and policies.</a:t>
            </a:r>
          </a:p>
        </p:txBody>
      </p:sp>
    </p:spTree>
    <p:extLst>
      <p:ext uri="{BB962C8B-B14F-4D97-AF65-F5344CB8AC3E}">
        <p14:creationId xmlns:p14="http://schemas.microsoft.com/office/powerpoint/2010/main" val="1981509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forest&#10;&#10;Description automatically generated">
            <a:extLst>
              <a:ext uri="{FF2B5EF4-FFF2-40B4-BE49-F238E27FC236}">
                <a16:creationId xmlns:a16="http://schemas.microsoft.com/office/drawing/2014/main" id="{539346C6-3AA3-CE48-B312-A65BF278F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5177915"/>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SCENARIO: A WALK IN THE WOODS</a:t>
            </a:r>
          </a:p>
        </p:txBody>
      </p:sp>
      <p:sp>
        <p:nvSpPr>
          <p:cNvPr id="4" name="TextBox 3">
            <a:extLst>
              <a:ext uri="{FF2B5EF4-FFF2-40B4-BE49-F238E27FC236}">
                <a16:creationId xmlns:a16="http://schemas.microsoft.com/office/drawing/2014/main" id="{4F25C76D-515B-1B46-82BE-52C44A5A4E0A}"/>
              </a:ext>
            </a:extLst>
          </p:cNvPr>
          <p:cNvSpPr txBox="1"/>
          <p:nvPr/>
        </p:nvSpPr>
        <p:spPr>
          <a:xfrm>
            <a:off x="952500" y="6581001"/>
            <a:ext cx="1559760" cy="276999"/>
          </a:xfrm>
          <a:prstGeom prst="rect">
            <a:avLst/>
          </a:prstGeom>
          <a:noFill/>
        </p:spPr>
        <p:txBody>
          <a:bodyPr wrap="square" rtlCol="0">
            <a:spAutoFit/>
          </a:bodyPr>
          <a:lstStyle/>
          <a:p>
            <a:r>
              <a:rPr lang="en-US" sz="1200" dirty="0">
                <a:solidFill>
                  <a:schemeClr val="bg1"/>
                </a:solidFill>
              </a:rPr>
              <a:t>VMN volunteer</a:t>
            </a:r>
          </a:p>
        </p:txBody>
      </p:sp>
    </p:spTree>
    <p:extLst>
      <p:ext uri="{BB962C8B-B14F-4D97-AF65-F5344CB8AC3E}">
        <p14:creationId xmlns:p14="http://schemas.microsoft.com/office/powerpoint/2010/main" val="291027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garden&#10;&#10;Description automatically generated">
            <a:extLst>
              <a:ext uri="{FF2B5EF4-FFF2-40B4-BE49-F238E27FC236}">
                <a16:creationId xmlns:a16="http://schemas.microsoft.com/office/drawing/2014/main" id="{7EAC464B-10EB-8345-B987-514892CF1C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0899" y="-21210"/>
            <a:ext cx="9172280" cy="6879210"/>
          </a:xfrm>
          <a:prstGeom prst="rect">
            <a:avLst/>
          </a:prstGeom>
        </p:spPr>
      </p:pic>
      <p:sp>
        <p:nvSpPr>
          <p:cNvPr id="9" name="Text Placeholder 70">
            <a:extLst>
              <a:ext uri="{FF2B5EF4-FFF2-40B4-BE49-F238E27FC236}">
                <a16:creationId xmlns:a16="http://schemas.microsoft.com/office/drawing/2014/main" id="{BAB59618-D4D3-A14A-94BD-BEA9EA104242}"/>
              </a:ext>
            </a:extLst>
          </p:cNvPr>
          <p:cNvSpPr txBox="1">
            <a:spLocks/>
          </p:cNvSpPr>
          <p:nvPr/>
        </p:nvSpPr>
        <p:spPr>
          <a:xfrm>
            <a:off x="0" y="5177915"/>
            <a:ext cx="12192000" cy="757130"/>
          </a:xfrm>
          <a:prstGeom prst="rect">
            <a:avLst/>
          </a:prstGeom>
          <a:solidFill>
            <a:schemeClr val="bg2">
              <a:alpha val="61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SCENARIO: STREAM STUDY</a:t>
            </a:r>
          </a:p>
        </p:txBody>
      </p:sp>
      <p:sp>
        <p:nvSpPr>
          <p:cNvPr id="7" name="TextBox 6">
            <a:extLst>
              <a:ext uri="{FF2B5EF4-FFF2-40B4-BE49-F238E27FC236}">
                <a16:creationId xmlns:a16="http://schemas.microsoft.com/office/drawing/2014/main" id="{F0BE2401-10CB-2A41-BE2F-1CFDB00538FC}"/>
              </a:ext>
            </a:extLst>
          </p:cNvPr>
          <p:cNvSpPr txBox="1"/>
          <p:nvPr/>
        </p:nvSpPr>
        <p:spPr>
          <a:xfrm>
            <a:off x="1300899" y="6581001"/>
            <a:ext cx="1559760" cy="276999"/>
          </a:xfrm>
          <a:prstGeom prst="rect">
            <a:avLst/>
          </a:prstGeom>
          <a:noFill/>
        </p:spPr>
        <p:txBody>
          <a:bodyPr wrap="square" rtlCol="0">
            <a:spAutoFit/>
          </a:bodyPr>
          <a:lstStyle/>
          <a:p>
            <a:r>
              <a:rPr lang="en-US" sz="1200" dirty="0">
                <a:solidFill>
                  <a:schemeClr val="bg1"/>
                </a:solidFill>
              </a:rPr>
              <a:t>Rose Brown</a:t>
            </a:r>
          </a:p>
        </p:txBody>
      </p:sp>
    </p:spTree>
    <p:extLst>
      <p:ext uri="{BB962C8B-B14F-4D97-AF65-F5344CB8AC3E}">
        <p14:creationId xmlns:p14="http://schemas.microsoft.com/office/powerpoint/2010/main" val="11056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7288F92B-7A2A-F347-BED7-C384E02D2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 b="-1172"/>
          <a:stretch/>
        </p:blipFill>
        <p:spPr>
          <a:xfrm>
            <a:off x="-12733" y="305192"/>
            <a:ext cx="12192000" cy="6369146"/>
          </a:xfrm>
          <a:prstGeom prst="rect">
            <a:avLst/>
          </a:prstGeom>
        </p:spPr>
      </p:pic>
      <p:sp>
        <p:nvSpPr>
          <p:cNvPr id="3" name="Slide Number Placeholder 2"/>
          <p:cNvSpPr>
            <a:spLocks noGrp="1"/>
          </p:cNvSpPr>
          <p:nvPr>
            <p:ph type="sldNum" sz="quarter" idx="4"/>
          </p:nvPr>
        </p:nvSpPr>
        <p:spPr>
          <a:xfrm>
            <a:off x="11753512" y="6484938"/>
            <a:ext cx="419776" cy="365125"/>
          </a:xfrm>
        </p:spPr>
        <p:txBody>
          <a:bodyPr/>
          <a:lstStyle/>
          <a:p>
            <a:fld id="{5AE1514C-5E56-4738-A1FF-4B1CFD2A3E36}" type="slidenum">
              <a:rPr lang="en-US" smtClean="0"/>
              <a:pPr/>
              <a:t>38</a:t>
            </a:fld>
            <a:endParaRPr lang="en-US" dirty="0"/>
          </a:p>
        </p:txBody>
      </p:sp>
      <p:sp>
        <p:nvSpPr>
          <p:cNvPr id="5" name="Down Arrow 4">
            <a:extLst>
              <a:ext uri="{FF2B5EF4-FFF2-40B4-BE49-F238E27FC236}">
                <a16:creationId xmlns:a16="http://schemas.microsoft.com/office/drawing/2014/main" id="{27A66367-5029-5E4C-9227-12C5F2E604DC}"/>
              </a:ext>
            </a:extLst>
          </p:cNvPr>
          <p:cNvSpPr/>
          <p:nvPr/>
        </p:nvSpPr>
        <p:spPr>
          <a:xfrm rot="5400000">
            <a:off x="11048172" y="4603205"/>
            <a:ext cx="461004" cy="15369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8226301"/>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person, outdoor, man, group&#10;&#10;Description automatically generated">
            <a:extLst>
              <a:ext uri="{FF2B5EF4-FFF2-40B4-BE49-F238E27FC236}">
                <a16:creationId xmlns:a16="http://schemas.microsoft.com/office/drawing/2014/main" id="{B98D4EDA-B05C-FC4C-8017-1E4D6C94C36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12886" y="12182"/>
            <a:ext cx="12192000" cy="6858000"/>
          </a:xfrm>
        </p:spPr>
      </p:pic>
      <p:sp>
        <p:nvSpPr>
          <p:cNvPr id="4" name="Rectangle 3"/>
          <p:cNvSpPr/>
          <p:nvPr/>
        </p:nvSpPr>
        <p:spPr>
          <a:xfrm>
            <a:off x="0" y="12182"/>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219940" y="-739442"/>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5" name="Oval 14"/>
          <p:cNvSpPr/>
          <p:nvPr/>
        </p:nvSpPr>
        <p:spPr>
          <a:xfrm>
            <a:off x="1219940" y="-739442"/>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6" name="Oval 15"/>
          <p:cNvSpPr/>
          <p:nvPr/>
        </p:nvSpPr>
        <p:spPr>
          <a:xfrm>
            <a:off x="1219940" y="-739442"/>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0" name="Oval 9"/>
          <p:cNvSpPr/>
          <p:nvPr/>
        </p:nvSpPr>
        <p:spPr>
          <a:xfrm>
            <a:off x="5907636" y="3213971"/>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1" name="Oval 10"/>
          <p:cNvSpPr/>
          <p:nvPr/>
        </p:nvSpPr>
        <p:spPr>
          <a:xfrm>
            <a:off x="5907636" y="3213971"/>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12" name="Oval 11"/>
          <p:cNvSpPr/>
          <p:nvPr/>
        </p:nvSpPr>
        <p:spPr>
          <a:xfrm>
            <a:off x="5907636" y="3213971"/>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kern="0" dirty="0">
              <a:solidFill>
                <a:sysClr val="windowText" lastClr="000000"/>
              </a:solidFill>
            </a:endParaRPr>
          </a:p>
        </p:txBody>
      </p:sp>
      <p:sp>
        <p:nvSpPr>
          <p:cNvPr id="9" name="Title 6"/>
          <p:cNvSpPr txBox="1">
            <a:spLocks/>
          </p:cNvSpPr>
          <p:nvPr/>
        </p:nvSpPr>
        <p:spPr>
          <a:xfrm>
            <a:off x="1679958" y="3280602"/>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7" name="Title 6"/>
          <p:cNvSpPr>
            <a:spLocks noGrp="1"/>
          </p:cNvSpPr>
          <p:nvPr>
            <p:ph type="ctrTitle"/>
          </p:nvPr>
        </p:nvSpPr>
        <p:spPr>
          <a:xfrm>
            <a:off x="687848" y="2461200"/>
            <a:ext cx="9824194" cy="1089529"/>
          </a:xfrm>
        </p:spPr>
        <p:txBody>
          <a:bodyPr/>
          <a:lstStyle/>
          <a:p>
            <a:r>
              <a:rPr lang="en-US" sz="7200" dirty="0"/>
              <a:t>THANK YOU</a:t>
            </a:r>
          </a:p>
        </p:txBody>
      </p:sp>
      <p:sp>
        <p:nvSpPr>
          <p:cNvPr id="8" name="Text Placeholder 7"/>
          <p:cNvSpPr>
            <a:spLocks noGrp="1"/>
          </p:cNvSpPr>
          <p:nvPr>
            <p:ph type="body" sz="quarter" idx="13"/>
          </p:nvPr>
        </p:nvSpPr>
        <p:spPr>
          <a:xfrm>
            <a:off x="1389975" y="3321946"/>
            <a:ext cx="7107653" cy="1200329"/>
          </a:xfrm>
        </p:spPr>
        <p:txBody>
          <a:bodyPr/>
          <a:lstStyle/>
          <a:p>
            <a:r>
              <a:rPr lang="en-US" sz="4000" dirty="0"/>
              <a:t>For being a Virginia Master Naturalist Volunteer! </a:t>
            </a: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kern="0" dirty="0">
              <a:solidFill>
                <a:sysClr val="windowText" lastClr="000000"/>
              </a:solidFill>
            </a:endParaRPr>
          </a:p>
        </p:txBody>
      </p:sp>
      <p:sp>
        <p:nvSpPr>
          <p:cNvPr id="3" name="Slide Number Placeholder 2"/>
          <p:cNvSpPr>
            <a:spLocks noGrp="1"/>
          </p:cNvSpPr>
          <p:nvPr>
            <p:ph type="sldNum" sz="quarter" idx="12"/>
          </p:nvPr>
        </p:nvSpPr>
        <p:spPr/>
        <p:txBody>
          <a:bodyPr/>
          <a:lstStyle/>
          <a:p>
            <a:fld id="{5AE1514C-5E56-4738-A1FF-4B1CFD2A3E36}" type="slidenum">
              <a:rPr lang="en-US" smtClean="0"/>
              <a:t>39</a:t>
            </a:fld>
            <a:endParaRPr lang="en-US" dirty="0"/>
          </a:p>
        </p:txBody>
      </p:sp>
      <p:pic>
        <p:nvPicPr>
          <p:cNvPr id="22" name="Picture 21" descr="A close up of a logo&#10;&#10;Description automatically generated">
            <a:extLst>
              <a:ext uri="{FF2B5EF4-FFF2-40B4-BE49-F238E27FC236}">
                <a16:creationId xmlns:a16="http://schemas.microsoft.com/office/drawing/2014/main" id="{5352E46A-FBF4-8E4B-B5C3-5F55D14E6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13" y="342243"/>
            <a:ext cx="1559760" cy="1205268"/>
          </a:xfrm>
          <a:prstGeom prst="rect">
            <a:avLst/>
          </a:prstGeom>
        </p:spPr>
      </p:pic>
      <p:sp>
        <p:nvSpPr>
          <p:cNvPr id="2" name="TextBox 1">
            <a:extLst>
              <a:ext uri="{FF2B5EF4-FFF2-40B4-BE49-F238E27FC236}">
                <a16:creationId xmlns:a16="http://schemas.microsoft.com/office/drawing/2014/main" id="{19FAC69A-BA49-9448-A6B6-CA39E4D0CDEF}"/>
              </a:ext>
            </a:extLst>
          </p:cNvPr>
          <p:cNvSpPr txBox="1"/>
          <p:nvPr/>
        </p:nvSpPr>
        <p:spPr>
          <a:xfrm>
            <a:off x="-21690" y="6581001"/>
            <a:ext cx="1559760" cy="276999"/>
          </a:xfrm>
          <a:prstGeom prst="rect">
            <a:avLst/>
          </a:prstGeom>
          <a:noFill/>
        </p:spPr>
        <p:txBody>
          <a:bodyPr wrap="square" rtlCol="0">
            <a:spAutoFit/>
          </a:bodyPr>
          <a:lstStyle/>
          <a:p>
            <a:r>
              <a:rPr lang="en-US" sz="1200" dirty="0"/>
              <a:t>Dianna Bridges</a:t>
            </a:r>
          </a:p>
        </p:txBody>
      </p:sp>
      <p:pic>
        <p:nvPicPr>
          <p:cNvPr id="17" name="Picture 16" descr="A picture containing animal, drawing&#10;&#10;Description automatically generated">
            <a:extLst>
              <a:ext uri="{FF2B5EF4-FFF2-40B4-BE49-F238E27FC236}">
                <a16:creationId xmlns:a16="http://schemas.microsoft.com/office/drawing/2014/main" id="{57E1C538-F688-6A47-9EED-8961804DA6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5364" y="4360062"/>
            <a:ext cx="749300" cy="584200"/>
          </a:xfrm>
          <a:prstGeom prst="rect">
            <a:avLst/>
          </a:prstGeom>
        </p:spPr>
      </p:pic>
    </p:spTree>
    <p:extLst>
      <p:ext uri="{BB962C8B-B14F-4D97-AF65-F5344CB8AC3E}">
        <p14:creationId xmlns:p14="http://schemas.microsoft.com/office/powerpoint/2010/main" val="181539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125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753512" y="6484938"/>
            <a:ext cx="419776" cy="365125"/>
          </a:xfrm>
        </p:spPr>
        <p:txBody>
          <a:bodyPr/>
          <a:lstStyle/>
          <a:p>
            <a:fld id="{5AE1514C-5E56-4738-A1FF-4B1CFD2A3E36}" type="slidenum">
              <a:rPr lang="en-US" smtClean="0"/>
              <a:pPr/>
              <a:t>4</a:t>
            </a:fld>
            <a:endParaRPr lang="en-US" dirty="0"/>
          </a:p>
        </p:txBody>
      </p:sp>
      <p:sp>
        <p:nvSpPr>
          <p:cNvPr id="51" name="Rectangle 50"/>
          <p:cNvSpPr/>
          <p:nvPr/>
        </p:nvSpPr>
        <p:spPr>
          <a:xfrm>
            <a:off x="-2882" y="0"/>
            <a:ext cx="10412974" cy="6858000"/>
          </a:xfrm>
          <a:prstGeom prst="rect">
            <a:avLst/>
          </a:prstGeom>
          <a:gradFill flip="none" rotWithShape="1">
            <a:gsLst>
              <a:gs pos="0">
                <a:schemeClr val="tx1">
                  <a:alpha val="53000"/>
                </a:schemeClr>
              </a:gs>
              <a:gs pos="9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0" name="Content Placeholder 19"/>
          <p:cNvSpPr>
            <a:spLocks noGrp="1"/>
          </p:cNvSpPr>
          <p:nvPr>
            <p:ph idx="18"/>
          </p:nvPr>
        </p:nvSpPr>
        <p:spPr>
          <a:xfrm>
            <a:off x="2053947" y="419100"/>
            <a:ext cx="2377440" cy="871008"/>
          </a:xfrm>
        </p:spPr>
        <p:txBody>
          <a:bodyPr/>
          <a:lstStyle/>
          <a:p>
            <a:r>
              <a:rPr lang="en-US" dirty="0"/>
              <a:t>3</a:t>
            </a:r>
          </a:p>
        </p:txBody>
      </p:sp>
      <p:sp>
        <p:nvSpPr>
          <p:cNvPr id="6" name="Text Placeholder 5"/>
          <p:cNvSpPr>
            <a:spLocks noGrp="1"/>
          </p:cNvSpPr>
          <p:nvPr>
            <p:ph type="body" sz="quarter" idx="11"/>
          </p:nvPr>
        </p:nvSpPr>
        <p:spPr>
          <a:xfrm>
            <a:off x="304800" y="3429000"/>
            <a:ext cx="5960269" cy="3021853"/>
          </a:xfrm>
        </p:spPr>
        <p:txBody>
          <a:bodyPr/>
          <a:lstStyle/>
          <a:p>
            <a:r>
              <a:rPr lang="en-US" dirty="0">
                <a:solidFill>
                  <a:schemeClr val="bg1"/>
                </a:solidFill>
              </a:rPr>
              <a:t>SUPPORT</a:t>
            </a:r>
          </a:p>
          <a:p>
            <a:pPr lvl="1">
              <a:spcAft>
                <a:spcPts val="1200"/>
              </a:spcAft>
            </a:pPr>
            <a:r>
              <a:rPr lang="en-US" sz="2400" dirty="0">
                <a:solidFill>
                  <a:schemeClr val="bg1"/>
                </a:solidFill>
              </a:rPr>
              <a:t>We perceive the world through </a:t>
            </a:r>
            <a:br>
              <a:rPr lang="en-US" sz="2400" dirty="0">
                <a:solidFill>
                  <a:schemeClr val="bg1"/>
                </a:solidFill>
              </a:rPr>
            </a:br>
            <a:r>
              <a:rPr lang="en-US" sz="2400" dirty="0">
                <a:solidFill>
                  <a:schemeClr val="bg1"/>
                </a:solidFill>
              </a:rPr>
              <a:t>more than our eyes and ears; </a:t>
            </a:r>
            <a:br>
              <a:rPr lang="en-US" sz="2400" dirty="0">
                <a:solidFill>
                  <a:schemeClr val="bg1"/>
                </a:solidFill>
              </a:rPr>
            </a:br>
            <a:r>
              <a:rPr lang="en-US" sz="2400" dirty="0">
                <a:solidFill>
                  <a:schemeClr val="bg1"/>
                </a:solidFill>
              </a:rPr>
              <a:t>we smell, we touch, and we taste. </a:t>
            </a:r>
            <a:endParaRPr lang="en-US" dirty="0">
              <a:solidFill>
                <a:schemeClr val="bg1"/>
              </a:solidFill>
            </a:endParaRPr>
          </a:p>
          <a:p>
            <a:pPr lvl="3">
              <a:spcAft>
                <a:spcPts val="1200"/>
              </a:spcAft>
            </a:pPr>
            <a:r>
              <a:rPr lang="en-US" dirty="0">
                <a:solidFill>
                  <a:schemeClr val="bg1"/>
                </a:solidFill>
              </a:rPr>
              <a:t>Put your audience in that place and </a:t>
            </a:r>
            <a:br>
              <a:rPr lang="en-US" dirty="0">
                <a:solidFill>
                  <a:schemeClr val="bg1"/>
                </a:solidFill>
              </a:rPr>
            </a:br>
            <a:r>
              <a:rPr lang="en-US" dirty="0">
                <a:solidFill>
                  <a:schemeClr val="bg1"/>
                </a:solidFill>
              </a:rPr>
              <a:t>provide them a point of reference; </a:t>
            </a:r>
            <a:br>
              <a:rPr lang="en-US" dirty="0">
                <a:solidFill>
                  <a:schemeClr val="bg1"/>
                </a:solidFill>
              </a:rPr>
            </a:br>
            <a:r>
              <a:rPr lang="en-US" dirty="0">
                <a:solidFill>
                  <a:schemeClr val="bg1"/>
                </a:solidFill>
              </a:rPr>
              <a:t>the imagination will do the rest.</a:t>
            </a:r>
          </a:p>
        </p:txBody>
      </p:sp>
      <p:sp>
        <p:nvSpPr>
          <p:cNvPr id="71" name="Text Placeholder 70"/>
          <p:cNvSpPr>
            <a:spLocks noGrp="1"/>
          </p:cNvSpPr>
          <p:nvPr>
            <p:ph type="body" sz="quarter" idx="19"/>
          </p:nvPr>
        </p:nvSpPr>
        <p:spPr>
          <a:xfrm>
            <a:off x="304801" y="1554164"/>
            <a:ext cx="5875735" cy="1120307"/>
          </a:xfrm>
        </p:spPr>
        <p:txBody>
          <a:bodyPr/>
          <a:lstStyle/>
          <a:p>
            <a:r>
              <a:rPr lang="en-US" dirty="0">
                <a:solidFill>
                  <a:schemeClr val="bg1"/>
                </a:solidFill>
              </a:rPr>
              <a:t>Images are a great tool </a:t>
            </a:r>
            <a:br>
              <a:rPr lang="en-US" dirty="0">
                <a:solidFill>
                  <a:schemeClr val="bg1"/>
                </a:solidFill>
              </a:rPr>
            </a:br>
            <a:r>
              <a:rPr lang="en-US" dirty="0">
                <a:solidFill>
                  <a:schemeClr val="bg1"/>
                </a:solidFill>
              </a:rPr>
              <a:t>for showing context</a:t>
            </a:r>
          </a:p>
        </p:txBody>
      </p:sp>
      <p:pic>
        <p:nvPicPr>
          <p:cNvPr id="9" name="Picture 8">
            <a:extLst>
              <a:ext uri="{FF2B5EF4-FFF2-40B4-BE49-F238E27FC236}">
                <a16:creationId xmlns:a16="http://schemas.microsoft.com/office/drawing/2014/main" id="{8FA732BA-4B56-E242-97C6-7B2E344C0C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2" y="-2"/>
            <a:ext cx="12194885" cy="6858002"/>
          </a:xfrm>
          <a:prstGeom prst="rect">
            <a:avLst/>
          </a:prstGeom>
        </p:spPr>
      </p:pic>
      <p:sp>
        <p:nvSpPr>
          <p:cNvPr id="8" name="Text Placeholder 70">
            <a:extLst>
              <a:ext uri="{FF2B5EF4-FFF2-40B4-BE49-F238E27FC236}">
                <a16:creationId xmlns:a16="http://schemas.microsoft.com/office/drawing/2014/main" id="{73F34B43-230C-F64C-B1C2-32142FA31A4D}"/>
              </a:ext>
            </a:extLst>
          </p:cNvPr>
          <p:cNvSpPr txBox="1">
            <a:spLocks/>
          </p:cNvSpPr>
          <p:nvPr/>
        </p:nvSpPr>
        <p:spPr>
          <a:xfrm>
            <a:off x="6087665" y="5303836"/>
            <a:ext cx="5875735" cy="757130"/>
          </a:xfrm>
          <a:prstGeom prst="rect">
            <a:avLst/>
          </a:prstGeom>
          <a:solidFill>
            <a:schemeClr val="bg2">
              <a:alpha val="50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ON THE WATER</a:t>
            </a:r>
          </a:p>
        </p:txBody>
      </p:sp>
      <p:sp>
        <p:nvSpPr>
          <p:cNvPr id="11" name="TextBox 10">
            <a:extLst>
              <a:ext uri="{FF2B5EF4-FFF2-40B4-BE49-F238E27FC236}">
                <a16:creationId xmlns:a16="http://schemas.microsoft.com/office/drawing/2014/main" id="{05D4CBEF-A322-4E41-B3E3-C6BB3EB15C19}"/>
              </a:ext>
            </a:extLst>
          </p:cNvPr>
          <p:cNvSpPr txBox="1"/>
          <p:nvPr/>
        </p:nvSpPr>
        <p:spPr>
          <a:xfrm>
            <a:off x="-21690" y="6581001"/>
            <a:ext cx="1559760" cy="276999"/>
          </a:xfrm>
          <a:prstGeom prst="rect">
            <a:avLst/>
          </a:prstGeom>
          <a:noFill/>
        </p:spPr>
        <p:txBody>
          <a:bodyPr wrap="square" rtlCol="0">
            <a:spAutoFit/>
          </a:bodyPr>
          <a:lstStyle/>
          <a:p>
            <a:r>
              <a:rPr lang="en-US" sz="1200" dirty="0">
                <a:solidFill>
                  <a:schemeClr val="bg1"/>
                </a:solidFill>
              </a:rPr>
              <a:t>Michelle Prysby</a:t>
            </a:r>
          </a:p>
        </p:txBody>
      </p:sp>
    </p:spTree>
    <p:extLst>
      <p:ext uri="{BB962C8B-B14F-4D97-AF65-F5344CB8AC3E}">
        <p14:creationId xmlns:p14="http://schemas.microsoft.com/office/powerpoint/2010/main" val="14490731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strVal val="#ppt_w*0.70"/>
                                          </p:val>
                                        </p:tav>
                                        <p:tav tm="100000">
                                          <p:val>
                                            <p:strVal val="#ppt_w"/>
                                          </p:val>
                                        </p:tav>
                                      </p:tavLst>
                                    </p:anim>
                                    <p:anim calcmode="lin" valueType="num">
                                      <p:cBhvr>
                                        <p:cTn id="8" dur="1000" fill="hold"/>
                                        <p:tgtEl>
                                          <p:spTgt spid="8">
                                            <p:bg/>
                                          </p:spTgt>
                                        </p:tgtEl>
                                        <p:attrNameLst>
                                          <p:attrName>ppt_h</p:attrName>
                                        </p:attrNameLst>
                                      </p:cBhvr>
                                      <p:tavLst>
                                        <p:tav tm="0">
                                          <p:val>
                                            <p:strVal val="#ppt_h"/>
                                          </p:val>
                                        </p:tav>
                                        <p:tav tm="100000">
                                          <p:val>
                                            <p:strVal val="#ppt_h"/>
                                          </p:val>
                                        </p:tav>
                                      </p:tavLst>
                                    </p:anim>
                                    <p:animEffect transition="in" filter="fade">
                                      <p:cBhvr>
                                        <p:cTn id="9" dur="1000"/>
                                        <p:tgtEl>
                                          <p:spTgt spid="8">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753512" y="6484938"/>
            <a:ext cx="419776" cy="365125"/>
          </a:xfrm>
        </p:spPr>
        <p:txBody>
          <a:bodyPr/>
          <a:lstStyle/>
          <a:p>
            <a:fld id="{5AE1514C-5E56-4738-A1FF-4B1CFD2A3E36}" type="slidenum">
              <a:rPr lang="en-US" smtClean="0"/>
              <a:pPr/>
              <a:t>5</a:t>
            </a:fld>
            <a:endParaRPr lang="en-US" dirty="0"/>
          </a:p>
        </p:txBody>
      </p:sp>
      <p:sp>
        <p:nvSpPr>
          <p:cNvPr id="51" name="Rectangle 50"/>
          <p:cNvSpPr/>
          <p:nvPr/>
        </p:nvSpPr>
        <p:spPr>
          <a:xfrm>
            <a:off x="-2882" y="0"/>
            <a:ext cx="10412974" cy="6858000"/>
          </a:xfrm>
          <a:prstGeom prst="rect">
            <a:avLst/>
          </a:prstGeom>
          <a:gradFill flip="none" rotWithShape="1">
            <a:gsLst>
              <a:gs pos="0">
                <a:schemeClr val="tx1">
                  <a:alpha val="53000"/>
                </a:schemeClr>
              </a:gs>
              <a:gs pos="9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0" name="Content Placeholder 19"/>
          <p:cNvSpPr>
            <a:spLocks noGrp="1"/>
          </p:cNvSpPr>
          <p:nvPr>
            <p:ph idx="18"/>
          </p:nvPr>
        </p:nvSpPr>
        <p:spPr>
          <a:xfrm>
            <a:off x="2053947" y="419100"/>
            <a:ext cx="2377440" cy="871008"/>
          </a:xfrm>
        </p:spPr>
        <p:txBody>
          <a:bodyPr/>
          <a:lstStyle/>
          <a:p>
            <a:r>
              <a:rPr lang="en-US" dirty="0"/>
              <a:t>3</a:t>
            </a:r>
          </a:p>
        </p:txBody>
      </p:sp>
      <p:sp>
        <p:nvSpPr>
          <p:cNvPr id="6" name="Text Placeholder 5"/>
          <p:cNvSpPr>
            <a:spLocks noGrp="1"/>
          </p:cNvSpPr>
          <p:nvPr>
            <p:ph type="body" sz="quarter" idx="11"/>
          </p:nvPr>
        </p:nvSpPr>
        <p:spPr>
          <a:xfrm>
            <a:off x="304800" y="3429000"/>
            <a:ext cx="5960269" cy="3021853"/>
          </a:xfrm>
        </p:spPr>
        <p:txBody>
          <a:bodyPr/>
          <a:lstStyle/>
          <a:p>
            <a:r>
              <a:rPr lang="en-US" dirty="0">
                <a:solidFill>
                  <a:schemeClr val="bg1"/>
                </a:solidFill>
              </a:rPr>
              <a:t>SUPPORT</a:t>
            </a:r>
          </a:p>
          <a:p>
            <a:pPr lvl="1">
              <a:spcAft>
                <a:spcPts val="1200"/>
              </a:spcAft>
            </a:pPr>
            <a:r>
              <a:rPr lang="en-US" sz="2400" dirty="0">
                <a:solidFill>
                  <a:schemeClr val="bg1"/>
                </a:solidFill>
              </a:rPr>
              <a:t>We perceive the world through </a:t>
            </a:r>
            <a:br>
              <a:rPr lang="en-US" sz="2400" dirty="0">
                <a:solidFill>
                  <a:schemeClr val="bg1"/>
                </a:solidFill>
              </a:rPr>
            </a:br>
            <a:r>
              <a:rPr lang="en-US" sz="2400" dirty="0">
                <a:solidFill>
                  <a:schemeClr val="bg1"/>
                </a:solidFill>
              </a:rPr>
              <a:t>more than our eyes and ears; </a:t>
            </a:r>
            <a:br>
              <a:rPr lang="en-US" sz="2400" dirty="0">
                <a:solidFill>
                  <a:schemeClr val="bg1"/>
                </a:solidFill>
              </a:rPr>
            </a:br>
            <a:r>
              <a:rPr lang="en-US" sz="2400" dirty="0">
                <a:solidFill>
                  <a:schemeClr val="bg1"/>
                </a:solidFill>
              </a:rPr>
              <a:t>we smell, we touch, and we taste. </a:t>
            </a:r>
            <a:endParaRPr lang="en-US" dirty="0">
              <a:solidFill>
                <a:schemeClr val="bg1"/>
              </a:solidFill>
            </a:endParaRPr>
          </a:p>
          <a:p>
            <a:pPr lvl="3">
              <a:spcAft>
                <a:spcPts val="1200"/>
              </a:spcAft>
            </a:pPr>
            <a:r>
              <a:rPr lang="en-US" dirty="0">
                <a:solidFill>
                  <a:schemeClr val="bg1"/>
                </a:solidFill>
              </a:rPr>
              <a:t>Put your audience in that place and </a:t>
            </a:r>
            <a:br>
              <a:rPr lang="en-US" dirty="0">
                <a:solidFill>
                  <a:schemeClr val="bg1"/>
                </a:solidFill>
              </a:rPr>
            </a:br>
            <a:r>
              <a:rPr lang="en-US" dirty="0">
                <a:solidFill>
                  <a:schemeClr val="bg1"/>
                </a:solidFill>
              </a:rPr>
              <a:t>provide them a point of reference; </a:t>
            </a:r>
            <a:br>
              <a:rPr lang="en-US" dirty="0">
                <a:solidFill>
                  <a:schemeClr val="bg1"/>
                </a:solidFill>
              </a:rPr>
            </a:br>
            <a:r>
              <a:rPr lang="en-US" dirty="0">
                <a:solidFill>
                  <a:schemeClr val="bg1"/>
                </a:solidFill>
              </a:rPr>
              <a:t>the imagination will do the rest.</a:t>
            </a:r>
          </a:p>
        </p:txBody>
      </p:sp>
      <p:sp>
        <p:nvSpPr>
          <p:cNvPr id="71" name="Text Placeholder 70"/>
          <p:cNvSpPr>
            <a:spLocks noGrp="1"/>
          </p:cNvSpPr>
          <p:nvPr>
            <p:ph type="body" sz="quarter" idx="19"/>
          </p:nvPr>
        </p:nvSpPr>
        <p:spPr>
          <a:xfrm>
            <a:off x="304801" y="1554164"/>
            <a:ext cx="5875735" cy="1120307"/>
          </a:xfrm>
        </p:spPr>
        <p:txBody>
          <a:bodyPr/>
          <a:lstStyle/>
          <a:p>
            <a:r>
              <a:rPr lang="en-US" dirty="0">
                <a:solidFill>
                  <a:schemeClr val="bg1"/>
                </a:solidFill>
              </a:rPr>
              <a:t>Images are a great tool </a:t>
            </a:r>
            <a:br>
              <a:rPr lang="en-US" dirty="0">
                <a:solidFill>
                  <a:schemeClr val="bg1"/>
                </a:solidFill>
              </a:rPr>
            </a:br>
            <a:r>
              <a:rPr lang="en-US" dirty="0">
                <a:solidFill>
                  <a:schemeClr val="bg1"/>
                </a:solidFill>
              </a:rPr>
              <a:t>for showing context</a:t>
            </a:r>
          </a:p>
        </p:txBody>
      </p:sp>
      <p:pic>
        <p:nvPicPr>
          <p:cNvPr id="8" name="Picture 7">
            <a:extLst>
              <a:ext uri="{FF2B5EF4-FFF2-40B4-BE49-F238E27FC236}">
                <a16:creationId xmlns:a16="http://schemas.microsoft.com/office/drawing/2014/main" id="{B2AD36D4-68E7-A842-AC2A-6E7BF7EE6B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4"/>
          <a:stretch/>
        </p:blipFill>
        <p:spPr>
          <a:xfrm>
            <a:off x="-2881" y="7937"/>
            <a:ext cx="12223178" cy="6858001"/>
          </a:xfrm>
          <a:prstGeom prst="rect">
            <a:avLst/>
          </a:prstGeom>
        </p:spPr>
      </p:pic>
      <p:sp>
        <p:nvSpPr>
          <p:cNvPr id="9" name="Text Placeholder 70">
            <a:extLst>
              <a:ext uri="{FF2B5EF4-FFF2-40B4-BE49-F238E27FC236}">
                <a16:creationId xmlns:a16="http://schemas.microsoft.com/office/drawing/2014/main" id="{A9846BEA-B26E-824F-9F43-29081336DED5}"/>
              </a:ext>
            </a:extLst>
          </p:cNvPr>
          <p:cNvSpPr txBox="1">
            <a:spLocks/>
          </p:cNvSpPr>
          <p:nvPr/>
        </p:nvSpPr>
        <p:spPr>
          <a:xfrm>
            <a:off x="2714239" y="5518732"/>
            <a:ext cx="7305096" cy="757130"/>
          </a:xfrm>
          <a:prstGeom prst="rect">
            <a:avLst/>
          </a:prstGeom>
          <a:solidFill>
            <a:schemeClr val="bg2">
              <a:alpha val="50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ROADSIDE PLANTINGS</a:t>
            </a:r>
          </a:p>
        </p:txBody>
      </p:sp>
      <p:sp>
        <p:nvSpPr>
          <p:cNvPr id="10" name="TextBox 9">
            <a:extLst>
              <a:ext uri="{FF2B5EF4-FFF2-40B4-BE49-F238E27FC236}">
                <a16:creationId xmlns:a16="http://schemas.microsoft.com/office/drawing/2014/main" id="{07952019-946B-9C40-882A-BFC06F755CDB}"/>
              </a:ext>
            </a:extLst>
          </p:cNvPr>
          <p:cNvSpPr txBox="1"/>
          <p:nvPr/>
        </p:nvSpPr>
        <p:spPr>
          <a:xfrm>
            <a:off x="10613528" y="6573064"/>
            <a:ext cx="1559760" cy="276999"/>
          </a:xfrm>
          <a:prstGeom prst="rect">
            <a:avLst/>
          </a:prstGeom>
          <a:noFill/>
        </p:spPr>
        <p:txBody>
          <a:bodyPr wrap="square" rtlCol="0">
            <a:spAutoFit/>
          </a:bodyPr>
          <a:lstStyle/>
          <a:p>
            <a:r>
              <a:rPr lang="en-US" sz="1200" dirty="0">
                <a:solidFill>
                  <a:schemeClr val="bg1"/>
                </a:solidFill>
              </a:rPr>
              <a:t>Leslie Middleton</a:t>
            </a:r>
          </a:p>
        </p:txBody>
      </p:sp>
    </p:spTree>
    <p:extLst>
      <p:ext uri="{BB962C8B-B14F-4D97-AF65-F5344CB8AC3E}">
        <p14:creationId xmlns:p14="http://schemas.microsoft.com/office/powerpoint/2010/main" val="2886848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1000" fill="hold"/>
                                        <p:tgtEl>
                                          <p:spTgt spid="9">
                                            <p:bg/>
                                          </p:spTgt>
                                        </p:tgtEl>
                                        <p:attrNameLst>
                                          <p:attrName>ppt_w</p:attrName>
                                        </p:attrNameLst>
                                      </p:cBhvr>
                                      <p:tavLst>
                                        <p:tav tm="0">
                                          <p:val>
                                            <p:strVal val="#ppt_w*0.70"/>
                                          </p:val>
                                        </p:tav>
                                        <p:tav tm="100000">
                                          <p:val>
                                            <p:strVal val="#ppt_w"/>
                                          </p:val>
                                        </p:tav>
                                      </p:tavLst>
                                    </p:anim>
                                    <p:anim calcmode="lin" valueType="num">
                                      <p:cBhvr>
                                        <p:cTn id="8" dur="1000" fill="hold"/>
                                        <p:tgtEl>
                                          <p:spTgt spid="9">
                                            <p:bg/>
                                          </p:spTgt>
                                        </p:tgtEl>
                                        <p:attrNameLst>
                                          <p:attrName>ppt_h</p:attrName>
                                        </p:attrNameLst>
                                      </p:cBhvr>
                                      <p:tavLst>
                                        <p:tav tm="0">
                                          <p:val>
                                            <p:strVal val="#ppt_h"/>
                                          </p:val>
                                        </p:tav>
                                        <p:tav tm="100000">
                                          <p:val>
                                            <p:strVal val="#ppt_h"/>
                                          </p:val>
                                        </p:tav>
                                      </p:tavLst>
                                    </p:anim>
                                    <p:animEffect transition="in" filter="fade">
                                      <p:cBhvr>
                                        <p:cTn id="9" dur="1000"/>
                                        <p:tgtEl>
                                          <p:spTgt spid="9">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753512" y="6484938"/>
            <a:ext cx="419776" cy="365125"/>
          </a:xfrm>
        </p:spPr>
        <p:txBody>
          <a:bodyPr/>
          <a:lstStyle/>
          <a:p>
            <a:fld id="{5AE1514C-5E56-4738-A1FF-4B1CFD2A3E36}" type="slidenum">
              <a:rPr lang="en-US" smtClean="0"/>
              <a:pPr/>
              <a:t>6</a:t>
            </a:fld>
            <a:endParaRPr lang="en-US" dirty="0"/>
          </a:p>
        </p:txBody>
      </p:sp>
      <p:sp>
        <p:nvSpPr>
          <p:cNvPr id="51" name="Rectangle 50"/>
          <p:cNvSpPr/>
          <p:nvPr/>
        </p:nvSpPr>
        <p:spPr>
          <a:xfrm>
            <a:off x="-2882" y="0"/>
            <a:ext cx="10412974" cy="6858000"/>
          </a:xfrm>
          <a:prstGeom prst="rect">
            <a:avLst/>
          </a:prstGeom>
          <a:gradFill flip="none" rotWithShape="1">
            <a:gsLst>
              <a:gs pos="0">
                <a:schemeClr val="tx1">
                  <a:alpha val="53000"/>
                </a:schemeClr>
              </a:gs>
              <a:gs pos="97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0" name="Content Placeholder 19"/>
          <p:cNvSpPr>
            <a:spLocks noGrp="1"/>
          </p:cNvSpPr>
          <p:nvPr>
            <p:ph idx="18"/>
          </p:nvPr>
        </p:nvSpPr>
        <p:spPr>
          <a:xfrm>
            <a:off x="2053947" y="419100"/>
            <a:ext cx="2377440" cy="871008"/>
          </a:xfrm>
        </p:spPr>
        <p:txBody>
          <a:bodyPr/>
          <a:lstStyle/>
          <a:p>
            <a:r>
              <a:rPr lang="en-US" dirty="0"/>
              <a:t>3</a:t>
            </a:r>
          </a:p>
        </p:txBody>
      </p:sp>
      <p:sp>
        <p:nvSpPr>
          <p:cNvPr id="6" name="Text Placeholder 5"/>
          <p:cNvSpPr>
            <a:spLocks noGrp="1"/>
          </p:cNvSpPr>
          <p:nvPr>
            <p:ph type="body" sz="quarter" idx="11"/>
          </p:nvPr>
        </p:nvSpPr>
        <p:spPr>
          <a:xfrm>
            <a:off x="304800" y="3429000"/>
            <a:ext cx="5960269" cy="3021853"/>
          </a:xfrm>
        </p:spPr>
        <p:txBody>
          <a:bodyPr/>
          <a:lstStyle/>
          <a:p>
            <a:r>
              <a:rPr lang="en-US" dirty="0">
                <a:solidFill>
                  <a:schemeClr val="bg1"/>
                </a:solidFill>
              </a:rPr>
              <a:t>SUPPORT</a:t>
            </a:r>
          </a:p>
          <a:p>
            <a:pPr lvl="1">
              <a:spcAft>
                <a:spcPts val="1200"/>
              </a:spcAft>
            </a:pPr>
            <a:r>
              <a:rPr lang="en-US" sz="2400" dirty="0">
                <a:solidFill>
                  <a:schemeClr val="bg1"/>
                </a:solidFill>
              </a:rPr>
              <a:t>We perceive the world through </a:t>
            </a:r>
            <a:br>
              <a:rPr lang="en-US" sz="2400" dirty="0">
                <a:solidFill>
                  <a:schemeClr val="bg1"/>
                </a:solidFill>
              </a:rPr>
            </a:br>
            <a:r>
              <a:rPr lang="en-US" sz="2400" dirty="0">
                <a:solidFill>
                  <a:schemeClr val="bg1"/>
                </a:solidFill>
              </a:rPr>
              <a:t>more than our eyes and ears; </a:t>
            </a:r>
            <a:br>
              <a:rPr lang="en-US" sz="2400" dirty="0">
                <a:solidFill>
                  <a:schemeClr val="bg1"/>
                </a:solidFill>
              </a:rPr>
            </a:br>
            <a:r>
              <a:rPr lang="en-US" sz="2400" dirty="0">
                <a:solidFill>
                  <a:schemeClr val="bg1"/>
                </a:solidFill>
              </a:rPr>
              <a:t>we smell, we touch, and we taste. </a:t>
            </a:r>
            <a:endParaRPr lang="en-US" dirty="0">
              <a:solidFill>
                <a:schemeClr val="bg1"/>
              </a:solidFill>
            </a:endParaRPr>
          </a:p>
          <a:p>
            <a:pPr lvl="3">
              <a:spcAft>
                <a:spcPts val="1200"/>
              </a:spcAft>
            </a:pPr>
            <a:r>
              <a:rPr lang="en-US" dirty="0">
                <a:solidFill>
                  <a:schemeClr val="bg1"/>
                </a:solidFill>
              </a:rPr>
              <a:t>Put your audience in that place and </a:t>
            </a:r>
            <a:br>
              <a:rPr lang="en-US" dirty="0">
                <a:solidFill>
                  <a:schemeClr val="bg1"/>
                </a:solidFill>
              </a:rPr>
            </a:br>
            <a:r>
              <a:rPr lang="en-US" dirty="0">
                <a:solidFill>
                  <a:schemeClr val="bg1"/>
                </a:solidFill>
              </a:rPr>
              <a:t>provide them a point of reference; </a:t>
            </a:r>
            <a:br>
              <a:rPr lang="en-US" dirty="0">
                <a:solidFill>
                  <a:schemeClr val="bg1"/>
                </a:solidFill>
              </a:rPr>
            </a:br>
            <a:r>
              <a:rPr lang="en-US" dirty="0">
                <a:solidFill>
                  <a:schemeClr val="bg1"/>
                </a:solidFill>
              </a:rPr>
              <a:t>the imagination will do the rest.</a:t>
            </a:r>
          </a:p>
        </p:txBody>
      </p:sp>
      <p:sp>
        <p:nvSpPr>
          <p:cNvPr id="71" name="Text Placeholder 70"/>
          <p:cNvSpPr>
            <a:spLocks noGrp="1"/>
          </p:cNvSpPr>
          <p:nvPr>
            <p:ph type="body" sz="quarter" idx="19"/>
          </p:nvPr>
        </p:nvSpPr>
        <p:spPr>
          <a:xfrm>
            <a:off x="304801" y="1554164"/>
            <a:ext cx="5875735" cy="1120307"/>
          </a:xfrm>
        </p:spPr>
        <p:txBody>
          <a:bodyPr/>
          <a:lstStyle/>
          <a:p>
            <a:r>
              <a:rPr lang="en-US" dirty="0">
                <a:solidFill>
                  <a:schemeClr val="bg1"/>
                </a:solidFill>
              </a:rPr>
              <a:t>Images are a great tool </a:t>
            </a:r>
            <a:br>
              <a:rPr lang="en-US" dirty="0">
                <a:solidFill>
                  <a:schemeClr val="bg1"/>
                </a:solidFill>
              </a:rPr>
            </a:br>
            <a:r>
              <a:rPr lang="en-US" dirty="0">
                <a:solidFill>
                  <a:schemeClr val="bg1"/>
                </a:solidFill>
              </a:rPr>
              <a:t>for showing context</a:t>
            </a:r>
          </a:p>
        </p:txBody>
      </p:sp>
      <p:pic>
        <p:nvPicPr>
          <p:cNvPr id="10" name="Picture 9" descr="8616722674_58e0146473_o.jpg">
            <a:extLst>
              <a:ext uri="{FF2B5EF4-FFF2-40B4-BE49-F238E27FC236}">
                <a16:creationId xmlns:a16="http://schemas.microsoft.com/office/drawing/2014/main" id="{D7BC2545-712A-9448-8335-4C4DDF1E08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3" y="1"/>
            <a:ext cx="12194883" cy="6858000"/>
          </a:xfrm>
          <a:prstGeom prst="rect">
            <a:avLst/>
          </a:prstGeom>
        </p:spPr>
      </p:pic>
      <p:sp>
        <p:nvSpPr>
          <p:cNvPr id="8" name="Text Placeholder 70">
            <a:extLst>
              <a:ext uri="{FF2B5EF4-FFF2-40B4-BE49-F238E27FC236}">
                <a16:creationId xmlns:a16="http://schemas.microsoft.com/office/drawing/2014/main" id="{7CCA7705-C6D8-794A-B800-E87CAA5BE0B9}"/>
              </a:ext>
            </a:extLst>
          </p:cNvPr>
          <p:cNvSpPr txBox="1">
            <a:spLocks/>
          </p:cNvSpPr>
          <p:nvPr/>
        </p:nvSpPr>
        <p:spPr>
          <a:xfrm>
            <a:off x="151857" y="286441"/>
            <a:ext cx="7286630" cy="757130"/>
          </a:xfrm>
          <a:prstGeom prst="rect">
            <a:avLst/>
          </a:prstGeom>
          <a:solidFill>
            <a:schemeClr val="bg2">
              <a:alpha val="50000"/>
            </a:schemeClr>
          </a:solidFill>
        </p:spPr>
        <p:txBody>
          <a:bodyPr vert="horz" wrap="square" lIns="91440" tIns="45720" rIns="91440" bIns="45720" rtlCol="0">
            <a:spAutoFit/>
          </a:bodyPr>
          <a:lstStyle>
            <a:lvl1pPr marL="0" indent="0" algn="ctr" defTabSz="914377" rtl="0" eaLnBrk="1" latinLnBrk="0" hangingPunct="1">
              <a:lnSpc>
                <a:spcPct val="90000"/>
              </a:lnSpc>
              <a:spcBef>
                <a:spcPts val="1000"/>
              </a:spcBef>
              <a:buFont typeface="Arial" panose="020B0604020202020204" pitchFamily="34" charset="0"/>
              <a:buNone/>
              <a:defRPr sz="3600" b="0" kern="1200">
                <a:gradFill>
                  <a:gsLst>
                    <a:gs pos="15000">
                      <a:schemeClr val="tx1"/>
                    </a:gs>
                    <a:gs pos="47000">
                      <a:schemeClr val="tx1"/>
                    </a:gs>
                  </a:gsLst>
                  <a:lin ang="5400000" scaled="1"/>
                </a:gradFill>
                <a:latin typeface="+mj-lt"/>
                <a:ea typeface="+mn-ea"/>
                <a:cs typeface="+mn-cs"/>
              </a:defRPr>
            </a:lvl1pPr>
            <a:lvl2pPr marL="0" indent="0" algn="ctr" defTabSz="914377"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marL="0" indent="0" algn="ctr" defTabSz="914377"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ctr" defTabSz="914377"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ctr" defTabSz="914377"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solidFill>
                  <a:schemeClr val="bg1"/>
                </a:solidFill>
              </a:rPr>
              <a:t>ADVISING LANDOWNERS</a:t>
            </a:r>
          </a:p>
        </p:txBody>
      </p:sp>
      <p:sp>
        <p:nvSpPr>
          <p:cNvPr id="9" name="TextBox 8">
            <a:extLst>
              <a:ext uri="{FF2B5EF4-FFF2-40B4-BE49-F238E27FC236}">
                <a16:creationId xmlns:a16="http://schemas.microsoft.com/office/drawing/2014/main" id="{B6DA0A86-97AF-504E-8903-14DF6222DFBE}"/>
              </a:ext>
            </a:extLst>
          </p:cNvPr>
          <p:cNvSpPr txBox="1"/>
          <p:nvPr/>
        </p:nvSpPr>
        <p:spPr>
          <a:xfrm>
            <a:off x="-21690" y="6581001"/>
            <a:ext cx="1559760" cy="276999"/>
          </a:xfrm>
          <a:prstGeom prst="rect">
            <a:avLst/>
          </a:prstGeom>
          <a:noFill/>
        </p:spPr>
        <p:txBody>
          <a:bodyPr wrap="square" rtlCol="0">
            <a:spAutoFit/>
          </a:bodyPr>
          <a:lstStyle/>
          <a:p>
            <a:r>
              <a:rPr lang="en-US" sz="1200" dirty="0">
                <a:solidFill>
                  <a:schemeClr val="bg1"/>
                </a:solidFill>
              </a:rPr>
              <a:t>Felice Bond</a:t>
            </a:r>
          </a:p>
        </p:txBody>
      </p:sp>
    </p:spTree>
    <p:extLst>
      <p:ext uri="{BB962C8B-B14F-4D97-AF65-F5344CB8AC3E}">
        <p14:creationId xmlns:p14="http://schemas.microsoft.com/office/powerpoint/2010/main" val="31179391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1000" fill="hold"/>
                                        <p:tgtEl>
                                          <p:spTgt spid="8">
                                            <p:bg/>
                                          </p:spTgt>
                                        </p:tgtEl>
                                        <p:attrNameLst>
                                          <p:attrName>ppt_w</p:attrName>
                                        </p:attrNameLst>
                                      </p:cBhvr>
                                      <p:tavLst>
                                        <p:tav tm="0">
                                          <p:val>
                                            <p:strVal val="#ppt_w*0.70"/>
                                          </p:val>
                                        </p:tav>
                                        <p:tav tm="100000">
                                          <p:val>
                                            <p:strVal val="#ppt_w"/>
                                          </p:val>
                                        </p:tav>
                                      </p:tavLst>
                                    </p:anim>
                                    <p:anim calcmode="lin" valueType="num">
                                      <p:cBhvr>
                                        <p:cTn id="8" dur="1000" fill="hold"/>
                                        <p:tgtEl>
                                          <p:spTgt spid="8">
                                            <p:bg/>
                                          </p:spTgt>
                                        </p:tgtEl>
                                        <p:attrNameLst>
                                          <p:attrName>ppt_h</p:attrName>
                                        </p:attrNameLst>
                                      </p:cBhvr>
                                      <p:tavLst>
                                        <p:tav tm="0">
                                          <p:val>
                                            <p:strVal val="#ppt_h"/>
                                          </p:val>
                                        </p:tav>
                                        <p:tav tm="100000">
                                          <p:val>
                                            <p:strVal val="#ppt_h"/>
                                          </p:val>
                                        </p:tav>
                                      </p:tavLst>
                                    </p:anim>
                                    <p:animEffect transition="in" filter="fade">
                                      <p:cBhvr>
                                        <p:cTn id="9" dur="1000"/>
                                        <p:tgtEl>
                                          <p:spTgt spid="8">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7</a:t>
            </a:fld>
            <a:endParaRPr lang="en-US" dirty="0"/>
          </a:p>
        </p:txBody>
      </p:sp>
      <p:graphicFrame>
        <p:nvGraphicFramePr>
          <p:cNvPr id="4" name="Diagram 3">
            <a:extLst>
              <a:ext uri="{FF2B5EF4-FFF2-40B4-BE49-F238E27FC236}">
                <a16:creationId xmlns:a16="http://schemas.microsoft.com/office/drawing/2014/main" id="{EBCB1C0E-2356-8644-887B-5395B2969E5E}"/>
              </a:ext>
            </a:extLst>
          </p:cNvPr>
          <p:cNvGraphicFramePr/>
          <p:nvPr>
            <p:extLst>
              <p:ext uri="{D42A27DB-BD31-4B8C-83A1-F6EECF244321}">
                <p14:modId xmlns:p14="http://schemas.microsoft.com/office/powerpoint/2010/main" val="3676067695"/>
              </p:ext>
            </p:extLst>
          </p:nvPr>
        </p:nvGraphicFramePr>
        <p:xfrm>
          <a:off x="2288032" y="83853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F717CA2-14D0-7541-8B7D-357D9FF2B254}"/>
              </a:ext>
            </a:extLst>
          </p:cNvPr>
          <p:cNvSpPr txBox="1"/>
          <p:nvPr/>
        </p:nvSpPr>
        <p:spPr>
          <a:xfrm>
            <a:off x="333340" y="0"/>
            <a:ext cx="2326732" cy="1105927"/>
          </a:xfrm>
          <a:prstGeom prst="rect">
            <a:avLst/>
          </a:prstGeom>
          <a:noFill/>
        </p:spPr>
        <p:txBody>
          <a:bodyPr wrap="square" rtlCol="0">
            <a:spAutoFit/>
          </a:bodyPr>
          <a:lstStyle/>
          <a:p>
            <a:pPr algn="ctr"/>
            <a:r>
              <a:rPr lang="en-US" sz="6600" b="1" dirty="0">
                <a:solidFill>
                  <a:schemeClr val="accent4"/>
                </a:solidFill>
              </a:rPr>
              <a:t>RISK!</a:t>
            </a:r>
          </a:p>
        </p:txBody>
      </p:sp>
    </p:spTree>
    <p:extLst>
      <p:ext uri="{BB962C8B-B14F-4D97-AF65-F5344CB8AC3E}">
        <p14:creationId xmlns:p14="http://schemas.microsoft.com/office/powerpoint/2010/main" val="12175684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7C821E8-8D98-4243-A42F-14699C7C866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712EB8BB-4CEE-F049-8DA0-82FD33393E0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D298C286-65ED-2F41-9060-21110EA6F6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3C24F984-A203-8F48-AF80-EBD13E3A735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73D320C9-CFAC-C74F-850D-4DDC5B0D9D8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BF92AE86-9E50-9D4F-801D-73B53971FE7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BB86BE9D-7F23-2C4B-B86F-930E6AA72EA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9D796A02-6B95-784F-AD0E-669A48BE34B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7836C008-48CE-C846-A8A5-CCEEFAFB205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65797" y="2407921"/>
            <a:ext cx="11660405" cy="1421928"/>
          </a:xfrm>
        </p:spPr>
        <p:txBody>
          <a:bodyPr/>
          <a:lstStyle/>
          <a:p>
            <a:r>
              <a:rPr lang="en-US" sz="4000" dirty="0"/>
              <a:t>strategies we use to try to reduce the likelihood that some action we take will cause harm</a:t>
            </a:r>
            <a:endParaRPr lang="en-US" sz="4000" dirty="0">
              <a:solidFill>
                <a:schemeClr val="accent4"/>
              </a:solidFill>
            </a:endParaRPr>
          </a:p>
        </p:txBody>
      </p:sp>
      <p:sp>
        <p:nvSpPr>
          <p:cNvPr id="12" name="Text Placeholder 11"/>
          <p:cNvSpPr>
            <a:spLocks noGrp="1"/>
          </p:cNvSpPr>
          <p:nvPr>
            <p:ph type="body" sz="quarter" idx="12"/>
          </p:nvPr>
        </p:nvSpPr>
        <p:spPr>
          <a:xfrm>
            <a:off x="4078533" y="-106039"/>
            <a:ext cx="4109331" cy="1421928"/>
          </a:xfrm>
        </p:spPr>
        <p:txBody>
          <a:bodyPr/>
          <a:lstStyle/>
          <a:p>
            <a:r>
              <a:rPr lang="en-US" sz="4800" dirty="0"/>
              <a:t>RISK</a:t>
            </a:r>
            <a:br>
              <a:rPr lang="en-US" sz="4800" dirty="0"/>
            </a:br>
            <a:r>
              <a:rPr lang="en-US" sz="4800" dirty="0"/>
              <a:t>MANAGEMENT</a:t>
            </a:r>
          </a:p>
        </p:txBody>
      </p:sp>
      <p:sp>
        <p:nvSpPr>
          <p:cNvPr id="2" name="TextBox 1">
            <a:extLst>
              <a:ext uri="{FF2B5EF4-FFF2-40B4-BE49-F238E27FC236}">
                <a16:creationId xmlns:a16="http://schemas.microsoft.com/office/drawing/2014/main" id="{3FE1C186-89E8-9149-9567-79B07FA3F91A}"/>
              </a:ext>
            </a:extLst>
          </p:cNvPr>
          <p:cNvSpPr txBox="1"/>
          <p:nvPr/>
        </p:nvSpPr>
        <p:spPr>
          <a:xfrm>
            <a:off x="863600" y="4836160"/>
            <a:ext cx="10525760" cy="707886"/>
          </a:xfrm>
          <a:prstGeom prst="rect">
            <a:avLst/>
          </a:prstGeom>
          <a:noFill/>
        </p:spPr>
        <p:txBody>
          <a:bodyPr wrap="square" rtlCol="0">
            <a:spAutoFit/>
          </a:bodyPr>
          <a:lstStyle/>
          <a:p>
            <a:pPr algn="ctr"/>
            <a:r>
              <a:rPr lang="en-US" sz="4000" dirty="0">
                <a:solidFill>
                  <a:schemeClr val="accent4"/>
                </a:solidFill>
              </a:rPr>
              <a:t>The responsibility of EVERY volunteer!</a:t>
            </a:r>
            <a:endParaRPr lang="en-US" sz="4000" dirty="0"/>
          </a:p>
        </p:txBody>
      </p:sp>
    </p:spTree>
    <p:extLst>
      <p:ext uri="{BB962C8B-B14F-4D97-AF65-F5344CB8AC3E}">
        <p14:creationId xmlns:p14="http://schemas.microsoft.com/office/powerpoint/2010/main" val="21775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232519" y="-2693505"/>
            <a:ext cx="4728754" cy="4728754"/>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kern="0" dirty="0">
              <a:solidFill>
                <a:sysClr val="windowText" lastClr="000000"/>
              </a:solidFill>
            </a:endParaRPr>
          </a:p>
        </p:txBody>
      </p:sp>
      <p:sp>
        <p:nvSpPr>
          <p:cNvPr id="14" name="Text Placeholder 13"/>
          <p:cNvSpPr>
            <a:spLocks noGrp="1"/>
          </p:cNvSpPr>
          <p:nvPr>
            <p:ph type="body" sz="quarter" idx="10"/>
          </p:nvPr>
        </p:nvSpPr>
        <p:spPr>
          <a:xfrm>
            <a:off x="555244" y="2931340"/>
            <a:ext cx="4332515" cy="1797415"/>
          </a:xfrm>
          <a:solidFill>
            <a:schemeClr val="bg2">
              <a:lumMod val="75000"/>
            </a:schemeClr>
          </a:solidFill>
        </p:spPr>
        <p:txBody>
          <a:bodyPr/>
          <a:lstStyle/>
          <a:p>
            <a:r>
              <a:rPr lang="en-US" dirty="0">
                <a:solidFill>
                  <a:schemeClr val="bg1"/>
                </a:solidFill>
              </a:rPr>
              <a:t>Objective: </a:t>
            </a:r>
          </a:p>
          <a:p>
            <a:r>
              <a:rPr lang="en-US" dirty="0">
                <a:solidFill>
                  <a:schemeClr val="bg1"/>
                </a:solidFill>
              </a:rPr>
              <a:t>Understand aspects of risk management that pertain to your VMN volunteer role.</a:t>
            </a:r>
          </a:p>
        </p:txBody>
      </p:sp>
      <p:sp>
        <p:nvSpPr>
          <p:cNvPr id="32" name="Title 31"/>
          <p:cNvSpPr>
            <a:spLocks noGrp="1"/>
          </p:cNvSpPr>
          <p:nvPr>
            <p:ph type="title"/>
          </p:nvPr>
        </p:nvSpPr>
        <p:spPr>
          <a:xfrm>
            <a:off x="555244" y="1"/>
            <a:ext cx="4083304" cy="914096"/>
          </a:xfrm>
        </p:spPr>
        <p:txBody>
          <a:bodyPr/>
          <a:lstStyle/>
          <a:p>
            <a:r>
              <a:rPr lang="en-US" b="1" dirty="0">
                <a:gradFill>
                  <a:gsLst>
                    <a:gs pos="15000">
                      <a:schemeClr val="bg1"/>
                    </a:gs>
                    <a:gs pos="47000">
                      <a:schemeClr val="bg1"/>
                    </a:gs>
                  </a:gsLst>
                  <a:lin ang="5400000" scaled="1"/>
                </a:gradFill>
              </a:rPr>
              <a:t>ROAD MAP</a:t>
            </a:r>
          </a:p>
        </p:txBody>
      </p:sp>
      <p:graphicFrame>
        <p:nvGraphicFramePr>
          <p:cNvPr id="11" name="Diagram 10">
            <a:extLst>
              <a:ext uri="{FF2B5EF4-FFF2-40B4-BE49-F238E27FC236}">
                <a16:creationId xmlns:a16="http://schemas.microsoft.com/office/drawing/2014/main" id="{36C854F0-FC08-3F4C-8277-759E0203C537}"/>
              </a:ext>
            </a:extLst>
          </p:cNvPr>
          <p:cNvGraphicFramePr/>
          <p:nvPr>
            <p:extLst>
              <p:ext uri="{D42A27DB-BD31-4B8C-83A1-F6EECF244321}">
                <p14:modId xmlns:p14="http://schemas.microsoft.com/office/powerpoint/2010/main" val="661622608"/>
              </p:ext>
            </p:extLst>
          </p:nvPr>
        </p:nvGraphicFramePr>
        <p:xfrm>
          <a:off x="4467497" y="74976"/>
          <a:ext cx="7724503" cy="6671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0986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fade">
                                      <p:cBhvr>
                                        <p:cTn id="13" dur="500"/>
                                        <p:tgtEl>
                                          <p:spTgt spid="14">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32" grpId="0"/>
      <p:bldGraphic spid="11" grpId="0">
        <p:bldAsOne/>
      </p:bldGraphic>
    </p:bldLst>
  </p:timing>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2E6351-E64A-42DD-A554-7DF75222212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30CA71C-6B24-463C-853F-076A02E27C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Storybuilding Neal Creative</Template>
  <TotalTime>0</TotalTime>
  <Words>5553</Words>
  <Application>Microsoft Macintosh PowerPoint</Application>
  <PresentationFormat>Widescreen</PresentationFormat>
  <Paragraphs>414</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Arial Black</vt:lpstr>
      <vt:lpstr>Calibri</vt:lpstr>
      <vt:lpstr>Segoe UI</vt:lpstr>
      <vt:lpstr>Segoe UI Black</vt:lpstr>
      <vt:lpstr>Segoe UI Light</vt:lpstr>
      <vt:lpstr>Segoe UI Semibold</vt:lpstr>
      <vt:lpstr>Segoe UI Semilight</vt:lpstr>
      <vt:lpstr>Wingdings</vt:lpstr>
      <vt:lpstr>Storybuilding Neal Creative</vt:lpstr>
      <vt:lpstr>RISK MANAGEMENT</vt:lpstr>
      <vt:lpstr>PowerPoint Presentation</vt:lpstr>
      <vt:lpstr>PowerPoint Presentation</vt:lpstr>
      <vt:lpstr>PowerPoint Presentation</vt:lpstr>
      <vt:lpstr>PowerPoint Presentation</vt:lpstr>
      <vt:lpstr>PowerPoint Presentation</vt:lpstr>
      <vt:lpstr>PowerPoint Presentation</vt:lpstr>
      <vt:lpstr>strategies we use to try to reduce the likelihood that some action we take will cause harm</vt:lpstr>
      <vt:lpstr>ROAD MAP</vt:lpstr>
      <vt:lpstr>PowerPoint Presentation</vt:lpstr>
      <vt:lpstr>PREPARE</vt:lpstr>
      <vt:lpstr>PREPARE</vt:lpstr>
      <vt:lpstr>PLANNING RESOURCES</vt:lpstr>
      <vt:lpstr>PowerPoint Presentation</vt:lpstr>
      <vt:lpstr>INSURANCE</vt:lpstr>
      <vt:lpstr>LIABILITY COVERAGE</vt:lpstr>
      <vt:lpstr>INSURANCE</vt:lpstr>
      <vt:lpstr>INSURANCE</vt:lpstr>
      <vt:lpstr>INSURANCE</vt:lpstr>
      <vt:lpstr>Need a Certificate of Insurance?  Contact VMN State Office or follow the directions in your handbook.</vt:lpstr>
      <vt:lpstr>PowerPoint Presentation</vt:lpstr>
      <vt:lpstr>PowerPoint Presentation</vt:lpstr>
      <vt:lpstr>PowerPoint Presentation</vt:lpstr>
      <vt:lpstr>WHEN ACCIDENTS HAPPEN</vt:lpstr>
      <vt:lpstr>WHEN ACCIDENTS HAPPEN</vt:lpstr>
      <vt:lpstr>WHEN ACCIDENTS HAPPEN</vt:lpstr>
      <vt:lpstr>PowerPoint Presentation</vt:lpstr>
      <vt:lpstr>SPECIFIC RISKS</vt:lpstr>
      <vt:lpstr>YOUTH</vt:lpstr>
      <vt:lpstr>YOUTH</vt:lpstr>
      <vt:lpstr>YOUTH</vt:lpstr>
      <vt:lpstr>YOUTH</vt:lpstr>
      <vt:lpstr>INFORMATION, PROTOCOLS, SCIENTIFIC INTEGRITY: RESEARCH-BASED INFO</vt:lpstr>
      <vt:lpstr>ADMINISTRATIVE RISKS: CONTRACTS</vt:lpstr>
      <vt:lpstr>SPECIFIC RISKS</vt:lpstr>
      <vt:lpstr>PowerPoint Presentation</vt:lpstr>
      <vt:lpstr>PowerPoint Presentation</vt:lpstr>
      <vt:lpstr>PowerPoint Presentation</vt:lpstr>
      <vt:lpstr>THANK YOU</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Prysby, Michelle</dc:creator>
  <cp:keywords/>
  <dc:description/>
  <cp:lastModifiedBy/>
  <cp:revision>1</cp:revision>
  <dcterms:created xsi:type="dcterms:W3CDTF">2019-12-03T17:05:11Z</dcterms:created>
  <dcterms:modified xsi:type="dcterms:W3CDTF">2021-05-04T18:35:23Z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